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509" r:id="rId3"/>
    <p:sldId id="514" r:id="rId4"/>
    <p:sldId id="483" r:id="rId5"/>
    <p:sldId id="519" r:id="rId6"/>
    <p:sldId id="516" r:id="rId7"/>
    <p:sldId id="532" r:id="rId8"/>
    <p:sldId id="515" r:id="rId9"/>
    <p:sldId id="518" r:id="rId10"/>
    <p:sldId id="510" r:id="rId11"/>
    <p:sldId id="511" r:id="rId12"/>
    <p:sldId id="521" r:id="rId13"/>
    <p:sldId id="522" r:id="rId14"/>
    <p:sldId id="520" r:id="rId15"/>
    <p:sldId id="512" r:id="rId16"/>
    <p:sldId id="523" r:id="rId17"/>
    <p:sldId id="524" r:id="rId18"/>
    <p:sldId id="525" r:id="rId19"/>
    <p:sldId id="529" r:id="rId20"/>
    <p:sldId id="537" r:id="rId21"/>
    <p:sldId id="526" r:id="rId22"/>
    <p:sldId id="530" r:id="rId23"/>
    <p:sldId id="528" r:id="rId24"/>
    <p:sldId id="536" r:id="rId25"/>
    <p:sldId id="535" r:id="rId26"/>
    <p:sldId id="531" r:id="rId27"/>
    <p:sldId id="533" r:id="rId28"/>
    <p:sldId id="507" r:id="rId29"/>
  </p:sldIdLst>
  <p:sldSz cx="9144000" cy="6858000" type="screen4x3"/>
  <p:notesSz cx="7077075" cy="9363075"/>
  <p:defaultTextStyle>
    <a:defPPr>
      <a:defRPr lang="en-US"/>
    </a:defPPr>
    <a:lvl1pPr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9207FB"/>
    <a:srgbClr val="000000"/>
    <a:srgbClr val="C77FFD"/>
    <a:srgbClr val="333300"/>
    <a:srgbClr val="0033CC"/>
    <a:srgbClr val="660033"/>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32" autoAdjust="0"/>
  </p:normalViewPr>
  <p:slideViewPr>
    <p:cSldViewPr>
      <p:cViewPr varScale="1">
        <p:scale>
          <a:sx n="107" d="100"/>
          <a:sy n="107" d="100"/>
        </p:scale>
        <p:origin x="97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157" tIns="45578" rIns="91157" bIns="45578"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157" tIns="45578" rIns="91157" bIns="45578" rtlCol="0"/>
          <a:lstStyle>
            <a:lvl1pPr algn="r" eaLnBrk="1" hangingPunct="1">
              <a:defRPr sz="1200">
                <a:latin typeface="Arial" charset="0"/>
                <a:cs typeface="Arial" charset="0"/>
              </a:defRPr>
            </a:lvl1pPr>
          </a:lstStyle>
          <a:p>
            <a:pPr>
              <a:defRPr/>
            </a:pPr>
            <a:fld id="{BAFB40EE-4A9D-4DC0-95D7-E330A3510810}" type="datetimeFigureOut">
              <a:rPr lang="en-US"/>
              <a:pPr>
                <a:defRPr/>
              </a:pPr>
              <a:t>11/15/2016</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157" tIns="45578" rIns="91157" bIns="45578"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wrap="square" lIns="91157" tIns="45578" rIns="91157" bIns="45578" numCol="1" anchor="b" anchorCtr="0" compatLnSpc="1">
            <a:prstTxWarp prst="textNoShape">
              <a:avLst/>
            </a:prstTxWarp>
          </a:bodyPr>
          <a:lstStyle>
            <a:lvl1pPr algn="r" eaLnBrk="1" hangingPunct="1">
              <a:defRPr sz="1200"/>
            </a:lvl1pPr>
          </a:lstStyle>
          <a:p>
            <a:pPr>
              <a:defRPr/>
            </a:pPr>
            <a:fld id="{2B3C8EFA-E289-44B9-AC98-E08F29A968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7" tIns="46963" rIns="93927" bIns="46963" numCol="1" anchor="t"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n-US"/>
          </a:p>
        </p:txBody>
      </p:sp>
      <p:sp>
        <p:nvSpPr>
          <p:cNvPr id="136195" name="Rectangle 3"/>
          <p:cNvSpPr>
            <a:spLocks noGrp="1" noChangeArrowheads="1"/>
          </p:cNvSpPr>
          <p:nvPr>
            <p:ph type="dt" idx="1"/>
          </p:nvPr>
        </p:nvSpPr>
        <p:spPr bwMode="auto">
          <a:xfrm>
            <a:off x="4008438"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7" tIns="46963" rIns="93927" bIns="46963" numCol="1" anchor="t" anchorCtr="0" compatLnSpc="1">
            <a:prstTxWarp prst="textNoShape">
              <a:avLst/>
            </a:prstTxWarp>
          </a:bodyPr>
          <a:lstStyle>
            <a:lvl1pPr algn="r" eaLnBrk="1" hangingPunct="1">
              <a:defRPr sz="1200">
                <a:solidFill>
                  <a:schemeClr val="tx1"/>
                </a:solidFill>
                <a:latin typeface="Arial"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98563" y="703263"/>
            <a:ext cx="4679950" cy="35099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6197" name="Rectangle 5"/>
          <p:cNvSpPr>
            <a:spLocks noGrp="1" noChangeArrowheads="1"/>
          </p:cNvSpPr>
          <p:nvPr>
            <p:ph type="body" sz="quarter" idx="3"/>
          </p:nvPr>
        </p:nvSpPr>
        <p:spPr bwMode="auto">
          <a:xfrm>
            <a:off x="706438" y="4446588"/>
            <a:ext cx="566420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7" tIns="46963" rIns="93927" bIns="4696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6198" name="Rectangle 6"/>
          <p:cNvSpPr>
            <a:spLocks noGrp="1" noChangeArrowheads="1"/>
          </p:cNvSpPr>
          <p:nvPr>
            <p:ph type="ftr" sz="quarter" idx="4"/>
          </p:nvPr>
        </p:nvSpPr>
        <p:spPr bwMode="auto">
          <a:xfrm>
            <a:off x="0"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7" tIns="46963" rIns="93927" bIns="46963" numCol="1" anchor="b"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n-US"/>
          </a:p>
        </p:txBody>
      </p:sp>
      <p:sp>
        <p:nvSpPr>
          <p:cNvPr id="136199" name="Rectangle 7"/>
          <p:cNvSpPr>
            <a:spLocks noGrp="1" noChangeArrowheads="1"/>
          </p:cNvSpPr>
          <p:nvPr>
            <p:ph type="sldNum" sz="quarter" idx="5"/>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27" tIns="46963" rIns="93927" bIns="46963" numCol="1" anchor="b" anchorCtr="0" compatLnSpc="1">
            <a:prstTxWarp prst="textNoShape">
              <a:avLst/>
            </a:prstTxWarp>
          </a:bodyPr>
          <a:lstStyle>
            <a:lvl1pPr algn="r" eaLnBrk="1" hangingPunct="1">
              <a:defRPr sz="1200">
                <a:solidFill>
                  <a:schemeClr val="tx1"/>
                </a:solidFill>
              </a:defRPr>
            </a:lvl1pPr>
          </a:lstStyle>
          <a:p>
            <a:pPr>
              <a:defRPr/>
            </a:pPr>
            <a:fld id="{22C6CABE-4911-48DF-9D64-14857AB4CE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B5A55DBA-C18A-44F6-9638-1C60C0B5F3A7}" type="slidenum">
              <a:rPr lang="en-US" altLang="en-US" sz="1200" smtClean="0">
                <a:solidFill>
                  <a:schemeClr val="tx1"/>
                </a:solidFill>
              </a:rPr>
              <a:pPr/>
              <a:t>1</a:t>
            </a:fld>
            <a:endParaRPr lang="en-US" altLang="en-US" sz="12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584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39775" indent="-284163">
              <a:spcBef>
                <a:spcPct val="30000"/>
              </a:spcBef>
              <a:defRPr sz="1200">
                <a:solidFill>
                  <a:schemeClr val="tx1"/>
                </a:solidFill>
                <a:latin typeface="Arial" panose="020B0604020202020204" pitchFamily="34" charset="0"/>
              </a:defRPr>
            </a:lvl2pPr>
            <a:lvl3pPr marL="1138238" indent="-227013">
              <a:spcBef>
                <a:spcPct val="30000"/>
              </a:spcBef>
              <a:defRPr sz="1200">
                <a:solidFill>
                  <a:schemeClr val="tx1"/>
                </a:solidFill>
                <a:latin typeface="Arial" panose="020B0604020202020204" pitchFamily="34" charset="0"/>
              </a:defRPr>
            </a:lvl3pPr>
            <a:lvl4pPr marL="1593850" indent="-227013">
              <a:spcBef>
                <a:spcPct val="30000"/>
              </a:spcBef>
              <a:defRPr sz="1200">
                <a:solidFill>
                  <a:schemeClr val="tx1"/>
                </a:solidFill>
                <a:latin typeface="Arial" panose="020B0604020202020204" pitchFamily="34" charset="0"/>
              </a:defRPr>
            </a:lvl4pPr>
            <a:lvl5pPr marL="2049463" indent="-227013">
              <a:spcBef>
                <a:spcPct val="30000"/>
              </a:spcBef>
              <a:defRPr sz="1200">
                <a:solidFill>
                  <a:schemeClr val="tx1"/>
                </a:solidFill>
                <a:latin typeface="Arial" panose="020B0604020202020204" pitchFamily="34" charset="0"/>
              </a:defRPr>
            </a:lvl5pPr>
            <a:lvl6pPr marL="2506663" indent="-227013" eaLnBrk="0" fontAlgn="base" hangingPunct="0">
              <a:spcBef>
                <a:spcPct val="30000"/>
              </a:spcBef>
              <a:spcAft>
                <a:spcPct val="0"/>
              </a:spcAft>
              <a:defRPr sz="1200">
                <a:solidFill>
                  <a:schemeClr val="tx1"/>
                </a:solidFill>
                <a:latin typeface="Arial" panose="020B0604020202020204" pitchFamily="34" charset="0"/>
              </a:defRPr>
            </a:lvl6pPr>
            <a:lvl7pPr marL="2963863" indent="-227013" eaLnBrk="0" fontAlgn="base" hangingPunct="0">
              <a:spcBef>
                <a:spcPct val="30000"/>
              </a:spcBef>
              <a:spcAft>
                <a:spcPct val="0"/>
              </a:spcAft>
              <a:defRPr sz="1200">
                <a:solidFill>
                  <a:schemeClr val="tx1"/>
                </a:solidFill>
                <a:latin typeface="Arial" panose="020B0604020202020204" pitchFamily="34" charset="0"/>
              </a:defRPr>
            </a:lvl7pPr>
            <a:lvl8pPr marL="3421063" indent="-227013" eaLnBrk="0" fontAlgn="base" hangingPunct="0">
              <a:spcBef>
                <a:spcPct val="30000"/>
              </a:spcBef>
              <a:spcAft>
                <a:spcPct val="0"/>
              </a:spcAft>
              <a:defRPr sz="1200">
                <a:solidFill>
                  <a:schemeClr val="tx1"/>
                </a:solidFill>
                <a:latin typeface="Arial" panose="020B0604020202020204" pitchFamily="34" charset="0"/>
              </a:defRPr>
            </a:lvl8pPr>
            <a:lvl9pPr marL="387826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41BCE1-E345-4B1B-8904-1516C85C5692}"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EC28E91B-12E4-4529-B8A6-ADC61E7D92A3}" type="slidenum">
              <a:rPr lang="en-US" altLang="en-US" sz="1200" smtClean="0">
                <a:solidFill>
                  <a:schemeClr val="tx1"/>
                </a:solidFill>
              </a:rPr>
              <a:pPr/>
              <a:t>11</a:t>
            </a:fld>
            <a:endParaRPr lang="en-US" altLang="en-US" sz="12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9940"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40643F6A-AF8D-4B83-88BB-E434E141DEA1}" type="slidenum">
              <a:rPr lang="en-US" altLang="en-US" sz="1200" smtClean="0">
                <a:solidFill>
                  <a:schemeClr val="tx1"/>
                </a:solidFill>
              </a:rPr>
              <a:pPr/>
              <a:t>12</a:t>
            </a:fld>
            <a:endParaRPr lang="en-US" altLang="en-US" sz="120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1988"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6C437ECD-FD68-45D9-879E-F87240C2FEFF}" type="slidenum">
              <a:rPr lang="en-US" altLang="en-US" sz="1200" smtClean="0">
                <a:solidFill>
                  <a:schemeClr val="tx1"/>
                </a:solidFill>
              </a:rPr>
              <a:pPr/>
              <a:t>13</a:t>
            </a:fld>
            <a:endParaRPr lang="en-US" altLang="en-US"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4036"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39775" indent="-284163">
              <a:spcBef>
                <a:spcPct val="30000"/>
              </a:spcBef>
              <a:defRPr sz="1200">
                <a:solidFill>
                  <a:schemeClr val="tx1"/>
                </a:solidFill>
                <a:latin typeface="Arial" panose="020B0604020202020204" pitchFamily="34" charset="0"/>
              </a:defRPr>
            </a:lvl2pPr>
            <a:lvl3pPr marL="1138238" indent="-227013">
              <a:spcBef>
                <a:spcPct val="30000"/>
              </a:spcBef>
              <a:defRPr sz="1200">
                <a:solidFill>
                  <a:schemeClr val="tx1"/>
                </a:solidFill>
                <a:latin typeface="Arial" panose="020B0604020202020204" pitchFamily="34" charset="0"/>
              </a:defRPr>
            </a:lvl3pPr>
            <a:lvl4pPr marL="1593850" indent="-227013">
              <a:spcBef>
                <a:spcPct val="30000"/>
              </a:spcBef>
              <a:defRPr sz="1200">
                <a:solidFill>
                  <a:schemeClr val="tx1"/>
                </a:solidFill>
                <a:latin typeface="Arial" panose="020B0604020202020204" pitchFamily="34" charset="0"/>
              </a:defRPr>
            </a:lvl4pPr>
            <a:lvl5pPr marL="2049463" indent="-227013">
              <a:spcBef>
                <a:spcPct val="30000"/>
              </a:spcBef>
              <a:defRPr sz="1200">
                <a:solidFill>
                  <a:schemeClr val="tx1"/>
                </a:solidFill>
                <a:latin typeface="Arial" panose="020B0604020202020204" pitchFamily="34" charset="0"/>
              </a:defRPr>
            </a:lvl5pPr>
            <a:lvl6pPr marL="2506663" indent="-227013" eaLnBrk="0" fontAlgn="base" hangingPunct="0">
              <a:spcBef>
                <a:spcPct val="30000"/>
              </a:spcBef>
              <a:spcAft>
                <a:spcPct val="0"/>
              </a:spcAft>
              <a:defRPr sz="1200">
                <a:solidFill>
                  <a:schemeClr val="tx1"/>
                </a:solidFill>
                <a:latin typeface="Arial" panose="020B0604020202020204" pitchFamily="34" charset="0"/>
              </a:defRPr>
            </a:lvl6pPr>
            <a:lvl7pPr marL="2963863" indent="-227013" eaLnBrk="0" fontAlgn="base" hangingPunct="0">
              <a:spcBef>
                <a:spcPct val="30000"/>
              </a:spcBef>
              <a:spcAft>
                <a:spcPct val="0"/>
              </a:spcAft>
              <a:defRPr sz="1200">
                <a:solidFill>
                  <a:schemeClr val="tx1"/>
                </a:solidFill>
                <a:latin typeface="Arial" panose="020B0604020202020204" pitchFamily="34" charset="0"/>
              </a:defRPr>
            </a:lvl7pPr>
            <a:lvl8pPr marL="3421063" indent="-227013" eaLnBrk="0" fontAlgn="base" hangingPunct="0">
              <a:spcBef>
                <a:spcPct val="30000"/>
              </a:spcBef>
              <a:spcAft>
                <a:spcPct val="0"/>
              </a:spcAft>
              <a:defRPr sz="1200">
                <a:solidFill>
                  <a:schemeClr val="tx1"/>
                </a:solidFill>
                <a:latin typeface="Arial" panose="020B0604020202020204" pitchFamily="34" charset="0"/>
              </a:defRPr>
            </a:lvl8pPr>
            <a:lvl9pPr marL="387826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50370E-4273-49A6-AA32-FC74B18EFC7B}"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6084"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CB972F54-0CFD-473D-93E9-EE370C7D9C49}" type="slidenum">
              <a:rPr lang="en-US" altLang="en-US" sz="1200" smtClean="0">
                <a:solidFill>
                  <a:schemeClr val="tx1"/>
                </a:solidFill>
              </a:rPr>
              <a:pPr/>
              <a:t>15</a:t>
            </a:fld>
            <a:endParaRPr lang="en-US" altLang="en-US" sz="120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48132"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72E986D2-79E0-4C72-86E4-5503D47A4E8F}" type="slidenum">
              <a:rPr lang="en-US" altLang="en-US" sz="1200" smtClean="0">
                <a:solidFill>
                  <a:schemeClr val="tx1"/>
                </a:solidFill>
              </a:rPr>
              <a:pPr/>
              <a:t>16</a:t>
            </a:fld>
            <a:endParaRPr lang="en-US" altLang="en-US" sz="120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5018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39775" indent="-284163">
              <a:spcBef>
                <a:spcPct val="30000"/>
              </a:spcBef>
              <a:defRPr sz="1200">
                <a:solidFill>
                  <a:schemeClr val="tx1"/>
                </a:solidFill>
                <a:latin typeface="Arial" panose="020B0604020202020204" pitchFamily="34" charset="0"/>
              </a:defRPr>
            </a:lvl2pPr>
            <a:lvl3pPr marL="1138238" indent="-227013">
              <a:spcBef>
                <a:spcPct val="30000"/>
              </a:spcBef>
              <a:defRPr sz="1200">
                <a:solidFill>
                  <a:schemeClr val="tx1"/>
                </a:solidFill>
                <a:latin typeface="Arial" panose="020B0604020202020204" pitchFamily="34" charset="0"/>
              </a:defRPr>
            </a:lvl3pPr>
            <a:lvl4pPr marL="1593850" indent="-227013">
              <a:spcBef>
                <a:spcPct val="30000"/>
              </a:spcBef>
              <a:defRPr sz="1200">
                <a:solidFill>
                  <a:schemeClr val="tx1"/>
                </a:solidFill>
                <a:latin typeface="Arial" panose="020B0604020202020204" pitchFamily="34" charset="0"/>
              </a:defRPr>
            </a:lvl4pPr>
            <a:lvl5pPr marL="2049463" indent="-227013">
              <a:spcBef>
                <a:spcPct val="30000"/>
              </a:spcBef>
              <a:defRPr sz="1200">
                <a:solidFill>
                  <a:schemeClr val="tx1"/>
                </a:solidFill>
                <a:latin typeface="Arial" panose="020B0604020202020204" pitchFamily="34" charset="0"/>
              </a:defRPr>
            </a:lvl5pPr>
            <a:lvl6pPr marL="2506663" indent="-227013" eaLnBrk="0" fontAlgn="base" hangingPunct="0">
              <a:spcBef>
                <a:spcPct val="30000"/>
              </a:spcBef>
              <a:spcAft>
                <a:spcPct val="0"/>
              </a:spcAft>
              <a:defRPr sz="1200">
                <a:solidFill>
                  <a:schemeClr val="tx1"/>
                </a:solidFill>
                <a:latin typeface="Arial" panose="020B0604020202020204" pitchFamily="34" charset="0"/>
              </a:defRPr>
            </a:lvl6pPr>
            <a:lvl7pPr marL="2963863" indent="-227013" eaLnBrk="0" fontAlgn="base" hangingPunct="0">
              <a:spcBef>
                <a:spcPct val="30000"/>
              </a:spcBef>
              <a:spcAft>
                <a:spcPct val="0"/>
              </a:spcAft>
              <a:defRPr sz="1200">
                <a:solidFill>
                  <a:schemeClr val="tx1"/>
                </a:solidFill>
                <a:latin typeface="Arial" panose="020B0604020202020204" pitchFamily="34" charset="0"/>
              </a:defRPr>
            </a:lvl7pPr>
            <a:lvl8pPr marL="3421063" indent="-227013" eaLnBrk="0" fontAlgn="base" hangingPunct="0">
              <a:spcBef>
                <a:spcPct val="30000"/>
              </a:spcBef>
              <a:spcAft>
                <a:spcPct val="0"/>
              </a:spcAft>
              <a:defRPr sz="1200">
                <a:solidFill>
                  <a:schemeClr val="tx1"/>
                </a:solidFill>
                <a:latin typeface="Arial" panose="020B0604020202020204" pitchFamily="34" charset="0"/>
              </a:defRPr>
            </a:lvl8pPr>
            <a:lvl9pPr marL="387826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ADB26C-4077-4AA5-9E28-EC2446920DA6}"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52228"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4E943037-7F1E-440B-8963-F214EE707E4E}" type="slidenum">
              <a:rPr lang="en-US" altLang="en-US" sz="1200" smtClean="0">
                <a:solidFill>
                  <a:schemeClr val="tx1"/>
                </a:solidFill>
              </a:rPr>
              <a:pPr/>
              <a:t>18</a:t>
            </a:fld>
            <a:endParaRPr lang="en-US" altLang="en-US" sz="120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54276"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C8877BBE-4DCB-440B-A011-300961F9B951}" type="slidenum">
              <a:rPr lang="en-US" altLang="en-US" sz="1200" smtClean="0">
                <a:solidFill>
                  <a:schemeClr val="tx1"/>
                </a:solidFill>
              </a:rPr>
              <a:pPr/>
              <a:t>19</a:t>
            </a:fld>
            <a:endParaRPr lang="en-US" altLang="en-US"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9460"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8234CE40-1EF0-42D8-925E-0035D604F052}" type="slidenum">
              <a:rPr lang="en-US" altLang="en-US" sz="1200" smtClean="0">
                <a:solidFill>
                  <a:schemeClr val="tx1"/>
                </a:solidFill>
              </a:rPr>
              <a:pPr/>
              <a:t>2</a:t>
            </a:fld>
            <a:endParaRPr lang="en-US" altLang="en-US" sz="1200">
              <a:solidFill>
                <a:schemeClr val="tx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5632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39775" indent="-284163">
              <a:spcBef>
                <a:spcPct val="30000"/>
              </a:spcBef>
              <a:defRPr sz="1200">
                <a:solidFill>
                  <a:schemeClr val="tx1"/>
                </a:solidFill>
                <a:latin typeface="Arial" panose="020B0604020202020204" pitchFamily="34" charset="0"/>
              </a:defRPr>
            </a:lvl2pPr>
            <a:lvl3pPr marL="1138238" indent="-227013">
              <a:spcBef>
                <a:spcPct val="30000"/>
              </a:spcBef>
              <a:defRPr sz="1200">
                <a:solidFill>
                  <a:schemeClr val="tx1"/>
                </a:solidFill>
                <a:latin typeface="Arial" panose="020B0604020202020204" pitchFamily="34" charset="0"/>
              </a:defRPr>
            </a:lvl3pPr>
            <a:lvl4pPr marL="1593850" indent="-227013">
              <a:spcBef>
                <a:spcPct val="30000"/>
              </a:spcBef>
              <a:defRPr sz="1200">
                <a:solidFill>
                  <a:schemeClr val="tx1"/>
                </a:solidFill>
                <a:latin typeface="Arial" panose="020B0604020202020204" pitchFamily="34" charset="0"/>
              </a:defRPr>
            </a:lvl4pPr>
            <a:lvl5pPr marL="2049463" indent="-227013">
              <a:spcBef>
                <a:spcPct val="30000"/>
              </a:spcBef>
              <a:defRPr sz="1200">
                <a:solidFill>
                  <a:schemeClr val="tx1"/>
                </a:solidFill>
                <a:latin typeface="Arial" panose="020B0604020202020204" pitchFamily="34" charset="0"/>
              </a:defRPr>
            </a:lvl5pPr>
            <a:lvl6pPr marL="2506663" indent="-227013" eaLnBrk="0" fontAlgn="base" hangingPunct="0">
              <a:spcBef>
                <a:spcPct val="30000"/>
              </a:spcBef>
              <a:spcAft>
                <a:spcPct val="0"/>
              </a:spcAft>
              <a:defRPr sz="1200">
                <a:solidFill>
                  <a:schemeClr val="tx1"/>
                </a:solidFill>
                <a:latin typeface="Arial" panose="020B0604020202020204" pitchFamily="34" charset="0"/>
              </a:defRPr>
            </a:lvl6pPr>
            <a:lvl7pPr marL="2963863" indent="-227013" eaLnBrk="0" fontAlgn="base" hangingPunct="0">
              <a:spcBef>
                <a:spcPct val="30000"/>
              </a:spcBef>
              <a:spcAft>
                <a:spcPct val="0"/>
              </a:spcAft>
              <a:defRPr sz="1200">
                <a:solidFill>
                  <a:schemeClr val="tx1"/>
                </a:solidFill>
                <a:latin typeface="Arial" panose="020B0604020202020204" pitchFamily="34" charset="0"/>
              </a:defRPr>
            </a:lvl7pPr>
            <a:lvl8pPr marL="3421063" indent="-227013" eaLnBrk="0" fontAlgn="base" hangingPunct="0">
              <a:spcBef>
                <a:spcPct val="30000"/>
              </a:spcBef>
              <a:spcAft>
                <a:spcPct val="0"/>
              </a:spcAft>
              <a:defRPr sz="1200">
                <a:solidFill>
                  <a:schemeClr val="tx1"/>
                </a:solidFill>
                <a:latin typeface="Arial" panose="020B0604020202020204" pitchFamily="34" charset="0"/>
              </a:defRPr>
            </a:lvl8pPr>
            <a:lvl9pPr marL="387826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A27BEB-B687-44E3-96AB-1EBD0D9AD5C0}" type="slidenum">
              <a:rPr lang="en-US" altLang="en-US" smtClean="0"/>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58372"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1E5DBF10-199E-44AC-A409-7EC4A0C278E5}" type="slidenum">
              <a:rPr lang="en-US" altLang="en-US" sz="1200" smtClean="0">
                <a:solidFill>
                  <a:schemeClr val="tx1"/>
                </a:solidFill>
              </a:rPr>
              <a:pPr/>
              <a:t>21</a:t>
            </a:fld>
            <a:endParaRPr lang="en-US" altLang="en-US" sz="120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604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39775" indent="-284163">
              <a:spcBef>
                <a:spcPct val="30000"/>
              </a:spcBef>
              <a:defRPr sz="1200">
                <a:solidFill>
                  <a:schemeClr val="tx1"/>
                </a:solidFill>
                <a:latin typeface="Arial" panose="020B0604020202020204" pitchFamily="34" charset="0"/>
              </a:defRPr>
            </a:lvl2pPr>
            <a:lvl3pPr marL="1138238" indent="-227013">
              <a:spcBef>
                <a:spcPct val="30000"/>
              </a:spcBef>
              <a:defRPr sz="1200">
                <a:solidFill>
                  <a:schemeClr val="tx1"/>
                </a:solidFill>
                <a:latin typeface="Arial" panose="020B0604020202020204" pitchFamily="34" charset="0"/>
              </a:defRPr>
            </a:lvl3pPr>
            <a:lvl4pPr marL="1593850" indent="-227013">
              <a:spcBef>
                <a:spcPct val="30000"/>
              </a:spcBef>
              <a:defRPr sz="1200">
                <a:solidFill>
                  <a:schemeClr val="tx1"/>
                </a:solidFill>
                <a:latin typeface="Arial" panose="020B0604020202020204" pitchFamily="34" charset="0"/>
              </a:defRPr>
            </a:lvl4pPr>
            <a:lvl5pPr marL="2049463" indent="-227013">
              <a:spcBef>
                <a:spcPct val="30000"/>
              </a:spcBef>
              <a:defRPr sz="1200">
                <a:solidFill>
                  <a:schemeClr val="tx1"/>
                </a:solidFill>
                <a:latin typeface="Arial" panose="020B0604020202020204" pitchFamily="34" charset="0"/>
              </a:defRPr>
            </a:lvl5pPr>
            <a:lvl6pPr marL="2506663" indent="-227013" eaLnBrk="0" fontAlgn="base" hangingPunct="0">
              <a:spcBef>
                <a:spcPct val="30000"/>
              </a:spcBef>
              <a:spcAft>
                <a:spcPct val="0"/>
              </a:spcAft>
              <a:defRPr sz="1200">
                <a:solidFill>
                  <a:schemeClr val="tx1"/>
                </a:solidFill>
                <a:latin typeface="Arial" panose="020B0604020202020204" pitchFamily="34" charset="0"/>
              </a:defRPr>
            </a:lvl6pPr>
            <a:lvl7pPr marL="2963863" indent="-227013" eaLnBrk="0" fontAlgn="base" hangingPunct="0">
              <a:spcBef>
                <a:spcPct val="30000"/>
              </a:spcBef>
              <a:spcAft>
                <a:spcPct val="0"/>
              </a:spcAft>
              <a:defRPr sz="1200">
                <a:solidFill>
                  <a:schemeClr val="tx1"/>
                </a:solidFill>
                <a:latin typeface="Arial" panose="020B0604020202020204" pitchFamily="34" charset="0"/>
              </a:defRPr>
            </a:lvl7pPr>
            <a:lvl8pPr marL="3421063" indent="-227013" eaLnBrk="0" fontAlgn="base" hangingPunct="0">
              <a:spcBef>
                <a:spcPct val="30000"/>
              </a:spcBef>
              <a:spcAft>
                <a:spcPct val="0"/>
              </a:spcAft>
              <a:defRPr sz="1200">
                <a:solidFill>
                  <a:schemeClr val="tx1"/>
                </a:solidFill>
                <a:latin typeface="Arial" panose="020B0604020202020204" pitchFamily="34" charset="0"/>
              </a:defRPr>
            </a:lvl8pPr>
            <a:lvl9pPr marL="387826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34B2E6-E9D8-47A5-8EEC-AEAD800B8E6B}" type="slidenum">
              <a:rPr lang="en-US" altLang="en-US" smtClean="0"/>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62468"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8C9EF382-F3A1-46F5-B1D2-DA020FE02936}" type="slidenum">
              <a:rPr lang="en-US" altLang="en-US" sz="1200" smtClean="0">
                <a:solidFill>
                  <a:schemeClr val="tx1"/>
                </a:solidFill>
              </a:rPr>
              <a:pPr/>
              <a:t>23</a:t>
            </a:fld>
            <a:endParaRPr lang="en-US" altLang="en-US" sz="1200">
              <a:solidFill>
                <a:schemeClr val="tx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64516"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06106B88-9A5D-49C6-9E57-931578F28790}" type="slidenum">
              <a:rPr lang="en-US" altLang="en-US" sz="1200" smtClean="0">
                <a:solidFill>
                  <a:schemeClr val="tx1"/>
                </a:solidFill>
              </a:rPr>
              <a:pPr/>
              <a:t>24</a:t>
            </a:fld>
            <a:endParaRPr lang="en-US" altLang="en-US" sz="1200">
              <a:solidFill>
                <a:schemeClr val="tx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66564"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C8EB87C9-0117-4542-AA37-B92A9724ECB6}" type="slidenum">
              <a:rPr lang="en-US" altLang="en-US" sz="1200" smtClean="0">
                <a:solidFill>
                  <a:schemeClr val="tx1"/>
                </a:solidFill>
              </a:rPr>
              <a:pPr/>
              <a:t>25</a:t>
            </a:fld>
            <a:endParaRPr lang="en-US" altLang="en-US" sz="1200">
              <a:solidFill>
                <a:schemeClr val="tx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68612"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246465D1-076C-4DCA-A9A0-34BDA6DC0D1B}" type="slidenum">
              <a:rPr lang="en-US" altLang="en-US" sz="1200" smtClean="0">
                <a:solidFill>
                  <a:schemeClr val="tx1"/>
                </a:solidFill>
              </a:rPr>
              <a:pPr/>
              <a:t>26</a:t>
            </a:fld>
            <a:endParaRPr lang="en-US" altLang="en-US" sz="120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69636"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60777937-965A-4586-B094-96AA6591B5A2}" type="slidenum">
              <a:rPr lang="en-US" altLang="en-US" sz="1200" smtClean="0">
                <a:solidFill>
                  <a:schemeClr val="tx1"/>
                </a:solidFill>
              </a:rPr>
              <a:pPr/>
              <a:t>27</a:t>
            </a:fld>
            <a:endParaRPr lang="en-US" altLang="en-US" sz="12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39775" indent="-284163">
              <a:spcBef>
                <a:spcPct val="30000"/>
              </a:spcBef>
              <a:defRPr sz="1200">
                <a:solidFill>
                  <a:schemeClr val="tx1"/>
                </a:solidFill>
                <a:latin typeface="Arial" panose="020B0604020202020204" pitchFamily="34" charset="0"/>
              </a:defRPr>
            </a:lvl2pPr>
            <a:lvl3pPr marL="1138238" indent="-227013">
              <a:spcBef>
                <a:spcPct val="30000"/>
              </a:spcBef>
              <a:defRPr sz="1200">
                <a:solidFill>
                  <a:schemeClr val="tx1"/>
                </a:solidFill>
                <a:latin typeface="Arial" panose="020B0604020202020204" pitchFamily="34" charset="0"/>
              </a:defRPr>
            </a:lvl3pPr>
            <a:lvl4pPr marL="1593850" indent="-227013">
              <a:spcBef>
                <a:spcPct val="30000"/>
              </a:spcBef>
              <a:defRPr sz="1200">
                <a:solidFill>
                  <a:schemeClr val="tx1"/>
                </a:solidFill>
                <a:latin typeface="Arial" panose="020B0604020202020204" pitchFamily="34" charset="0"/>
              </a:defRPr>
            </a:lvl4pPr>
            <a:lvl5pPr marL="2049463" indent="-227013">
              <a:spcBef>
                <a:spcPct val="30000"/>
              </a:spcBef>
              <a:defRPr sz="1200">
                <a:solidFill>
                  <a:schemeClr val="tx1"/>
                </a:solidFill>
                <a:latin typeface="Arial" panose="020B0604020202020204" pitchFamily="34" charset="0"/>
              </a:defRPr>
            </a:lvl5pPr>
            <a:lvl6pPr marL="2506663" indent="-227013" eaLnBrk="0" fontAlgn="base" hangingPunct="0">
              <a:spcBef>
                <a:spcPct val="30000"/>
              </a:spcBef>
              <a:spcAft>
                <a:spcPct val="0"/>
              </a:spcAft>
              <a:defRPr sz="1200">
                <a:solidFill>
                  <a:schemeClr val="tx1"/>
                </a:solidFill>
                <a:latin typeface="Arial" panose="020B0604020202020204" pitchFamily="34" charset="0"/>
              </a:defRPr>
            </a:lvl6pPr>
            <a:lvl7pPr marL="2963863" indent="-227013" eaLnBrk="0" fontAlgn="base" hangingPunct="0">
              <a:spcBef>
                <a:spcPct val="30000"/>
              </a:spcBef>
              <a:spcAft>
                <a:spcPct val="0"/>
              </a:spcAft>
              <a:defRPr sz="1200">
                <a:solidFill>
                  <a:schemeClr val="tx1"/>
                </a:solidFill>
                <a:latin typeface="Arial" panose="020B0604020202020204" pitchFamily="34" charset="0"/>
              </a:defRPr>
            </a:lvl7pPr>
            <a:lvl8pPr marL="3421063" indent="-227013" eaLnBrk="0" fontAlgn="base" hangingPunct="0">
              <a:spcBef>
                <a:spcPct val="30000"/>
              </a:spcBef>
              <a:spcAft>
                <a:spcPct val="0"/>
              </a:spcAft>
              <a:defRPr sz="1200">
                <a:solidFill>
                  <a:schemeClr val="tx1"/>
                </a:solidFill>
                <a:latin typeface="Arial" panose="020B0604020202020204" pitchFamily="34" charset="0"/>
              </a:defRPr>
            </a:lvl8pPr>
            <a:lvl9pPr marL="3878263"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765341-E0F1-460F-B855-4334FE2BF09C}"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58FF7CCF-3922-4509-B7F9-24D0E8C6A803}" type="slidenum">
              <a:rPr lang="en-US" altLang="en-US" sz="1200" smtClean="0">
                <a:solidFill>
                  <a:schemeClr val="tx1"/>
                </a:solidFill>
              </a:rPr>
              <a:pPr/>
              <a:t>4</a:t>
            </a:fld>
            <a:endParaRPr lang="en-US" alt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25604"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9EB7C00F-187E-420B-B866-118F7A479C08}" type="slidenum">
              <a:rPr lang="en-US" altLang="en-US" sz="1200" smtClean="0">
                <a:solidFill>
                  <a:schemeClr val="tx1"/>
                </a:solidFill>
              </a:rPr>
              <a:pPr/>
              <a:t>5</a:t>
            </a:fld>
            <a:endParaRPr lang="en-US" altLang="en-US"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27652"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64522FC3-288E-476F-83AB-762750A46D87}" type="slidenum">
              <a:rPr lang="en-US" altLang="en-US" sz="1200" smtClean="0">
                <a:solidFill>
                  <a:schemeClr val="tx1"/>
                </a:solidFill>
              </a:rPr>
              <a:pPr/>
              <a:t>6</a:t>
            </a:fld>
            <a:endParaRPr lang="en-US" altLang="en-US"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29700"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49535E42-2645-4082-8AA6-8307EB6D19F8}" type="slidenum">
              <a:rPr lang="en-US" altLang="en-US" sz="1200" smtClean="0">
                <a:solidFill>
                  <a:schemeClr val="tx1"/>
                </a:solidFill>
              </a:rPr>
              <a:pPr/>
              <a:t>7</a:t>
            </a:fld>
            <a:endParaRPr lang="en-US" altLang="en-US"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CDA377B3-69AB-466B-B997-A302A4E3D290}" type="slidenum">
              <a:rPr lang="en-US" altLang="en-US" sz="1200" smtClean="0">
                <a:solidFill>
                  <a:schemeClr val="tx1"/>
                </a:solidFill>
              </a:rPr>
              <a:pPr/>
              <a:t>8</a:t>
            </a:fld>
            <a:endParaRPr lang="en-US" altLang="en-US"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3796" name="Slide Number Placeholder 3"/>
          <p:cNvSpPr>
            <a:spLocks noGrp="1"/>
          </p:cNvSpPr>
          <p:nvPr>
            <p:ph type="sldNum" sz="quarter" idx="5"/>
          </p:nvPr>
        </p:nvSpPr>
        <p:spPr>
          <a:noFill/>
        </p:spPr>
        <p:txBody>
          <a:bodyPr/>
          <a:lstStyle>
            <a:lvl1pPr>
              <a:defRPr sz="3600">
                <a:solidFill>
                  <a:schemeClr val="tx2"/>
                </a:solidFill>
                <a:latin typeface="Arial" panose="020B0604020202020204" pitchFamily="34" charset="0"/>
                <a:cs typeface="Arial" panose="020B0604020202020204" pitchFamily="34" charset="0"/>
              </a:defRPr>
            </a:lvl1pPr>
            <a:lvl2pPr marL="742950" indent="-285750">
              <a:defRPr sz="3600">
                <a:solidFill>
                  <a:schemeClr val="tx2"/>
                </a:solidFill>
                <a:latin typeface="Arial" panose="020B0604020202020204" pitchFamily="34" charset="0"/>
                <a:cs typeface="Arial" panose="020B0604020202020204" pitchFamily="34" charset="0"/>
              </a:defRPr>
            </a:lvl2pPr>
            <a:lvl3pPr marL="1143000" indent="-228600">
              <a:defRPr sz="3600">
                <a:solidFill>
                  <a:schemeClr val="tx2"/>
                </a:solidFill>
                <a:latin typeface="Arial" panose="020B0604020202020204" pitchFamily="34" charset="0"/>
                <a:cs typeface="Arial" panose="020B0604020202020204" pitchFamily="34" charset="0"/>
              </a:defRPr>
            </a:lvl3pPr>
            <a:lvl4pPr marL="1600200" indent="-228600">
              <a:defRPr sz="3600">
                <a:solidFill>
                  <a:schemeClr val="tx2"/>
                </a:solidFill>
                <a:latin typeface="Arial" panose="020B0604020202020204" pitchFamily="34" charset="0"/>
                <a:cs typeface="Arial" panose="020B0604020202020204" pitchFamily="34" charset="0"/>
              </a:defRPr>
            </a:lvl4pPr>
            <a:lvl5pPr marL="2057400" indent="-228600">
              <a:defRPr sz="36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6D502003-F0C0-4D35-B51F-B29D9F8DBC97}" type="slidenum">
              <a:rPr lang="en-US" altLang="en-US" sz="1200" smtClean="0">
                <a:solidFill>
                  <a:schemeClr val="tx1"/>
                </a:solidFill>
              </a:rPr>
              <a:pPr/>
              <a:t>9</a:t>
            </a:fld>
            <a:endParaRPr lang="en-US" alt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0CEE4C-8DFB-4F6B-8A5C-9329F70A2E2B}" type="slidenum">
              <a:rPr lang="en-US" altLang="en-US"/>
              <a:pPr>
                <a:defRPr/>
              </a:pPr>
              <a:t>‹#›</a:t>
            </a:fld>
            <a:endParaRPr lang="en-US" altLang="en-US"/>
          </a:p>
        </p:txBody>
      </p:sp>
    </p:spTree>
    <p:extLst>
      <p:ext uri="{BB962C8B-B14F-4D97-AF65-F5344CB8AC3E}">
        <p14:creationId xmlns:p14="http://schemas.microsoft.com/office/powerpoint/2010/main" val="56678659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150F5D-F55F-4FD2-8ECA-C75CFC016FB9}" type="slidenum">
              <a:rPr lang="en-US" altLang="en-US"/>
              <a:pPr>
                <a:defRPr/>
              </a:pPr>
              <a:t>‹#›</a:t>
            </a:fld>
            <a:endParaRPr lang="en-US" altLang="en-US"/>
          </a:p>
        </p:txBody>
      </p:sp>
    </p:spTree>
    <p:extLst>
      <p:ext uri="{BB962C8B-B14F-4D97-AF65-F5344CB8AC3E}">
        <p14:creationId xmlns:p14="http://schemas.microsoft.com/office/powerpoint/2010/main" val="211784060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EBA76E-D684-4F41-B065-EE1FC8928390}" type="slidenum">
              <a:rPr lang="en-US" altLang="en-US"/>
              <a:pPr>
                <a:defRPr/>
              </a:pPr>
              <a:t>‹#›</a:t>
            </a:fld>
            <a:endParaRPr lang="en-US" altLang="en-US"/>
          </a:p>
        </p:txBody>
      </p:sp>
    </p:spTree>
    <p:extLst>
      <p:ext uri="{BB962C8B-B14F-4D97-AF65-F5344CB8AC3E}">
        <p14:creationId xmlns:p14="http://schemas.microsoft.com/office/powerpoint/2010/main" val="35890581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EC67B7-51FD-446B-B80C-46BC3B352ECB}" type="slidenum">
              <a:rPr lang="en-US" altLang="en-US"/>
              <a:pPr>
                <a:defRPr/>
              </a:pPr>
              <a:t>‹#›</a:t>
            </a:fld>
            <a:endParaRPr lang="en-US" altLang="en-US"/>
          </a:p>
        </p:txBody>
      </p:sp>
    </p:spTree>
    <p:extLst>
      <p:ext uri="{BB962C8B-B14F-4D97-AF65-F5344CB8AC3E}">
        <p14:creationId xmlns:p14="http://schemas.microsoft.com/office/powerpoint/2010/main" val="206540641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8E88B2-B1F2-48A9-96B7-8CAFBE879001}" type="slidenum">
              <a:rPr lang="en-US" altLang="en-US"/>
              <a:pPr>
                <a:defRPr/>
              </a:pPr>
              <a:t>‹#›</a:t>
            </a:fld>
            <a:endParaRPr lang="en-US" altLang="en-US"/>
          </a:p>
        </p:txBody>
      </p:sp>
    </p:spTree>
    <p:extLst>
      <p:ext uri="{BB962C8B-B14F-4D97-AF65-F5344CB8AC3E}">
        <p14:creationId xmlns:p14="http://schemas.microsoft.com/office/powerpoint/2010/main" val="333285439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2316A0-572B-435F-BC34-8B5648384799}" type="slidenum">
              <a:rPr lang="en-US" altLang="en-US"/>
              <a:pPr>
                <a:defRPr/>
              </a:pPr>
              <a:t>‹#›</a:t>
            </a:fld>
            <a:endParaRPr lang="en-US" altLang="en-US"/>
          </a:p>
        </p:txBody>
      </p:sp>
    </p:spTree>
    <p:extLst>
      <p:ext uri="{BB962C8B-B14F-4D97-AF65-F5344CB8AC3E}">
        <p14:creationId xmlns:p14="http://schemas.microsoft.com/office/powerpoint/2010/main" val="173125236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6B039E1-1320-46C6-AB26-4EE44D2AC48B}" type="slidenum">
              <a:rPr lang="en-US" altLang="en-US"/>
              <a:pPr>
                <a:defRPr/>
              </a:pPr>
              <a:t>‹#›</a:t>
            </a:fld>
            <a:endParaRPr lang="en-US" altLang="en-US"/>
          </a:p>
        </p:txBody>
      </p:sp>
    </p:spTree>
    <p:extLst>
      <p:ext uri="{BB962C8B-B14F-4D97-AF65-F5344CB8AC3E}">
        <p14:creationId xmlns:p14="http://schemas.microsoft.com/office/powerpoint/2010/main" val="135466750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algn="l">
              <a:defRPr>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A022AF14-5D1C-4831-AECD-379FC7D1B2BA}" type="slidenum">
              <a:rPr lang="en-US" altLang="en-US"/>
              <a:pPr>
                <a:defRPr/>
              </a:pPr>
              <a:t>‹#›</a:t>
            </a:fld>
            <a:endParaRPr lang="en-US" altLang="en-US"/>
          </a:p>
        </p:txBody>
      </p:sp>
    </p:spTree>
    <p:extLst>
      <p:ext uri="{BB962C8B-B14F-4D97-AF65-F5344CB8AC3E}">
        <p14:creationId xmlns:p14="http://schemas.microsoft.com/office/powerpoint/2010/main" val="2801916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algn="l">
              <a:defRPr>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FE919D4-CA2D-43E3-8438-B1540B78DDF4}" type="slidenum">
              <a:rPr lang="en-US" altLang="en-US"/>
              <a:pPr>
                <a:defRPr/>
              </a:pPr>
              <a:t>‹#›</a:t>
            </a:fld>
            <a:endParaRPr lang="en-US" altLang="en-US"/>
          </a:p>
        </p:txBody>
      </p:sp>
    </p:spTree>
    <p:extLst>
      <p:ext uri="{BB962C8B-B14F-4D97-AF65-F5344CB8AC3E}">
        <p14:creationId xmlns:p14="http://schemas.microsoft.com/office/powerpoint/2010/main" val="4048295432"/>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lgn="l">
              <a:defRPr>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10AAC9C-E284-4F1F-9ED6-3AD813EDA26C}" type="slidenum">
              <a:rPr lang="en-US" altLang="en-US"/>
              <a:pPr>
                <a:defRPr/>
              </a:pPr>
              <a:t>‹#›</a:t>
            </a:fld>
            <a:endParaRPr lang="en-US" altLang="en-US"/>
          </a:p>
        </p:txBody>
      </p:sp>
    </p:spTree>
    <p:extLst>
      <p:ext uri="{BB962C8B-B14F-4D97-AF65-F5344CB8AC3E}">
        <p14:creationId xmlns:p14="http://schemas.microsoft.com/office/powerpoint/2010/main" val="59603240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A5C0912-125C-4F8D-BD40-D26DAC6E2AA8}" type="slidenum">
              <a:rPr lang="en-US" altLang="en-US"/>
              <a:pPr>
                <a:defRPr/>
              </a:pPr>
              <a:t>‹#›</a:t>
            </a:fld>
            <a:endParaRPr lang="en-US" altLang="en-US"/>
          </a:p>
        </p:txBody>
      </p:sp>
    </p:spTree>
    <p:extLst>
      <p:ext uri="{BB962C8B-B14F-4D97-AF65-F5344CB8AC3E}">
        <p14:creationId xmlns:p14="http://schemas.microsoft.com/office/powerpoint/2010/main" val="241559445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5A968D-5876-422A-8B5C-FD80490D7DEB}" type="slidenum">
              <a:rPr lang="en-US" altLang="en-US"/>
              <a:pPr>
                <a:defRPr/>
              </a:pPr>
              <a:t>‹#›</a:t>
            </a:fld>
            <a:endParaRPr lang="en-US" altLang="en-US"/>
          </a:p>
        </p:txBody>
      </p:sp>
    </p:spTree>
    <p:extLst>
      <p:ext uri="{BB962C8B-B14F-4D97-AF65-F5344CB8AC3E}">
        <p14:creationId xmlns:p14="http://schemas.microsoft.com/office/powerpoint/2010/main" val="300595342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51116E3-0EFA-4BE9-852E-698B3E2A44E3}" type="slidenum">
              <a:rPr lang="en-US" altLang="en-US"/>
              <a:pPr>
                <a:defRPr/>
              </a:pPr>
              <a:t>‹#›</a:t>
            </a:fld>
            <a:endParaRPr lang="en-US" altLang="en-US"/>
          </a:p>
        </p:txBody>
      </p:sp>
    </p:spTree>
    <p:extLst>
      <p:ext uri="{BB962C8B-B14F-4D97-AF65-F5344CB8AC3E}">
        <p14:creationId xmlns:p14="http://schemas.microsoft.com/office/powerpoint/2010/main" val="114274928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4FD168-1569-49AA-A35B-2093CF47420D}" type="slidenum">
              <a:rPr lang="en-US" altLang="en-US"/>
              <a:pPr>
                <a:defRPr/>
              </a:pPr>
              <a:t>‹#›</a:t>
            </a:fld>
            <a:endParaRPr lang="en-US" altLang="en-US"/>
          </a:p>
        </p:txBody>
      </p:sp>
    </p:spTree>
    <p:extLst>
      <p:ext uri="{BB962C8B-B14F-4D97-AF65-F5344CB8AC3E}">
        <p14:creationId xmlns:p14="http://schemas.microsoft.com/office/powerpoint/2010/main" val="283926269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290EC5-EE19-4248-B1A7-E538F246B3F3}" type="slidenum">
              <a:rPr lang="en-US" altLang="en-US"/>
              <a:pPr>
                <a:defRPr/>
              </a:pPr>
              <a:t>‹#›</a:t>
            </a:fld>
            <a:endParaRPr lang="en-US" altLang="en-US"/>
          </a:p>
        </p:txBody>
      </p:sp>
    </p:spTree>
    <p:extLst>
      <p:ext uri="{BB962C8B-B14F-4D97-AF65-F5344CB8AC3E}">
        <p14:creationId xmlns:p14="http://schemas.microsoft.com/office/powerpoint/2010/main" val="19884691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40D107-BA3E-45E0-8D2C-F9B077E91B13}" type="slidenum">
              <a:rPr lang="en-US" altLang="en-US"/>
              <a:pPr>
                <a:defRPr/>
              </a:pPr>
              <a:t>‹#›</a:t>
            </a:fld>
            <a:endParaRPr lang="en-US" altLang="en-US"/>
          </a:p>
        </p:txBody>
      </p:sp>
    </p:spTree>
    <p:extLst>
      <p:ext uri="{BB962C8B-B14F-4D97-AF65-F5344CB8AC3E}">
        <p14:creationId xmlns:p14="http://schemas.microsoft.com/office/powerpoint/2010/main" val="108903864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317C31-D1C1-4AE5-9150-6C8940844127}" type="slidenum">
              <a:rPr lang="en-US" altLang="en-US"/>
              <a:pPr>
                <a:defRPr/>
              </a:pPr>
              <a:t>‹#›</a:t>
            </a:fld>
            <a:endParaRPr lang="en-US" altLang="en-US"/>
          </a:p>
        </p:txBody>
      </p:sp>
    </p:spTree>
    <p:extLst>
      <p:ext uri="{BB962C8B-B14F-4D97-AF65-F5344CB8AC3E}">
        <p14:creationId xmlns:p14="http://schemas.microsoft.com/office/powerpoint/2010/main" val="158648193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A9CF64-6787-4E76-822F-69D58C2056E3}" type="slidenum">
              <a:rPr lang="en-US" altLang="en-US"/>
              <a:pPr>
                <a:defRPr/>
              </a:pPr>
              <a:t>‹#›</a:t>
            </a:fld>
            <a:endParaRPr lang="en-US" altLang="en-US"/>
          </a:p>
        </p:txBody>
      </p:sp>
    </p:spTree>
    <p:extLst>
      <p:ext uri="{BB962C8B-B14F-4D97-AF65-F5344CB8AC3E}">
        <p14:creationId xmlns:p14="http://schemas.microsoft.com/office/powerpoint/2010/main" val="107044473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48B182-E217-4E01-A3E5-A61E78FBF501}" type="slidenum">
              <a:rPr lang="en-US" altLang="en-US"/>
              <a:pPr>
                <a:defRPr/>
              </a:pPr>
              <a:t>‹#›</a:t>
            </a:fld>
            <a:endParaRPr lang="en-US" altLang="en-US"/>
          </a:p>
        </p:txBody>
      </p:sp>
    </p:spTree>
    <p:extLst>
      <p:ext uri="{BB962C8B-B14F-4D97-AF65-F5344CB8AC3E}">
        <p14:creationId xmlns:p14="http://schemas.microsoft.com/office/powerpoint/2010/main" val="172258752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74A3A7-136B-40DB-AE9B-6BB562D15F0B}" type="slidenum">
              <a:rPr lang="en-US" altLang="en-US"/>
              <a:pPr>
                <a:defRPr/>
              </a:pPr>
              <a:t>‹#›</a:t>
            </a:fld>
            <a:endParaRPr lang="en-US" altLang="en-US"/>
          </a:p>
        </p:txBody>
      </p:sp>
    </p:spTree>
    <p:extLst>
      <p:ext uri="{BB962C8B-B14F-4D97-AF65-F5344CB8AC3E}">
        <p14:creationId xmlns:p14="http://schemas.microsoft.com/office/powerpoint/2010/main" val="99405898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E8E2D8-FCFF-4A9B-A2B5-956B63BCEEF9}" type="slidenum">
              <a:rPr lang="en-US" altLang="en-US"/>
              <a:pPr>
                <a:defRPr/>
              </a:pPr>
              <a:t>‹#›</a:t>
            </a:fld>
            <a:endParaRPr lang="en-US" altLang="en-US"/>
          </a:p>
        </p:txBody>
      </p:sp>
    </p:spTree>
    <p:extLst>
      <p:ext uri="{BB962C8B-B14F-4D97-AF65-F5344CB8AC3E}">
        <p14:creationId xmlns:p14="http://schemas.microsoft.com/office/powerpoint/2010/main" val="209067471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69B612-00F8-4B8D-955E-197EE7524536}" type="slidenum">
              <a:rPr lang="en-US" altLang="en-US"/>
              <a:pPr>
                <a:defRPr/>
              </a:pPr>
              <a:t>‹#›</a:t>
            </a:fld>
            <a:endParaRPr lang="en-US" altLang="en-US"/>
          </a:p>
        </p:txBody>
      </p:sp>
    </p:spTree>
    <p:extLst>
      <p:ext uri="{BB962C8B-B14F-4D97-AF65-F5344CB8AC3E}">
        <p14:creationId xmlns:p14="http://schemas.microsoft.com/office/powerpoint/2010/main" val="348570982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99"/>
            </a:gs>
            <a:gs pos="100000">
              <a:srgbClr val="001017"/>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CDA0CAA1-38F0-488F-A400-4C45655554B5}"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99"/>
            </a:gs>
            <a:gs pos="100000">
              <a:srgbClr val="001017"/>
            </a:gs>
          </a:gsLst>
          <a:path path="rect">
            <a:fillToRect r="100000" b="10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rgbClr val="FFFFFF"/>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B6BA0DF4-87BB-43F4-87B6-867FEB61D1DD}"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DSCF3955 - Cop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1" name="Rectangle 3"/>
          <p:cNvSpPr>
            <a:spLocks noGrp="1" noChangeArrowheads="1"/>
          </p:cNvSpPr>
          <p:nvPr>
            <p:ph type="subTitle" idx="1"/>
          </p:nvPr>
        </p:nvSpPr>
        <p:spPr>
          <a:xfrm>
            <a:off x="152400" y="3276600"/>
            <a:ext cx="8991600" cy="1995488"/>
          </a:xfrm>
        </p:spPr>
        <p:txBody>
          <a:bodyPr/>
          <a:lstStyle/>
          <a:p>
            <a:pPr eaLnBrk="1" hangingPunct="1">
              <a:defRPr/>
            </a:pPr>
            <a:r>
              <a:rPr lang="en-US" b="1" i="1" dirty="0">
                <a:effectLst>
                  <a:outerShdw blurRad="38100" dist="38100" dir="2700000" algn="tl">
                    <a:srgbClr val="000000"/>
                  </a:outerShdw>
                </a:effectLst>
              </a:rPr>
              <a:t>The Former Prophets</a:t>
            </a:r>
          </a:p>
          <a:p>
            <a:pPr eaLnBrk="1" hangingPunct="1">
              <a:defRPr/>
            </a:pPr>
            <a:r>
              <a:rPr lang="en-US" sz="2800" b="1" i="1" dirty="0">
                <a:effectLst>
                  <a:outerShdw blurRad="38100" dist="38100" dir="2700000" algn="tl">
                    <a:srgbClr val="000000"/>
                  </a:outerShdw>
                </a:effectLst>
              </a:rPr>
              <a:t>Joshua, Judges, 1</a:t>
            </a:r>
            <a:r>
              <a:rPr lang="en-US" sz="2800" b="1" i="1" baseline="30000" dirty="0">
                <a:effectLst>
                  <a:outerShdw blurRad="38100" dist="38100" dir="2700000" algn="tl">
                    <a:srgbClr val="000000"/>
                  </a:outerShdw>
                </a:effectLst>
              </a:rPr>
              <a:t>st</a:t>
            </a:r>
            <a:r>
              <a:rPr lang="en-US" sz="2800" b="1" i="1" dirty="0">
                <a:effectLst>
                  <a:outerShdw blurRad="38100" dist="38100" dir="2700000" algn="tl">
                    <a:srgbClr val="000000"/>
                  </a:outerShdw>
                </a:effectLst>
              </a:rPr>
              <a:t> &amp; 2</a:t>
            </a:r>
            <a:r>
              <a:rPr lang="en-US" sz="2800" b="1" i="1" baseline="30000" dirty="0">
                <a:effectLst>
                  <a:outerShdw blurRad="38100" dist="38100" dir="2700000" algn="tl">
                    <a:srgbClr val="000000"/>
                  </a:outerShdw>
                </a:effectLst>
              </a:rPr>
              <a:t>nd</a:t>
            </a:r>
            <a:r>
              <a:rPr lang="en-US" sz="2800" b="1" i="1" dirty="0">
                <a:effectLst>
                  <a:outerShdw blurRad="38100" dist="38100" dir="2700000" algn="tl">
                    <a:srgbClr val="000000"/>
                  </a:outerShdw>
                </a:effectLst>
              </a:rPr>
              <a:t> Samuel, 1</a:t>
            </a:r>
            <a:r>
              <a:rPr lang="en-US" sz="2800" b="1" i="1" baseline="30000" dirty="0">
                <a:effectLst>
                  <a:outerShdw blurRad="38100" dist="38100" dir="2700000" algn="tl">
                    <a:srgbClr val="000000"/>
                  </a:outerShdw>
                </a:effectLst>
              </a:rPr>
              <a:t>st</a:t>
            </a:r>
            <a:r>
              <a:rPr lang="en-US" sz="2800" b="1" i="1" dirty="0">
                <a:effectLst>
                  <a:outerShdw blurRad="38100" dist="38100" dir="2700000" algn="tl">
                    <a:srgbClr val="000000"/>
                  </a:outerShdw>
                </a:effectLst>
              </a:rPr>
              <a:t> &amp; 2</a:t>
            </a:r>
            <a:r>
              <a:rPr lang="en-US" sz="2800" b="1" i="1" baseline="30000" dirty="0">
                <a:effectLst>
                  <a:outerShdw blurRad="38100" dist="38100" dir="2700000" algn="tl">
                    <a:srgbClr val="000000"/>
                  </a:outerShdw>
                </a:effectLst>
              </a:rPr>
              <a:t>nd</a:t>
            </a:r>
            <a:r>
              <a:rPr lang="en-US" sz="2800" b="1" i="1" dirty="0">
                <a:effectLst>
                  <a:outerShdw blurRad="38100" dist="38100" dir="2700000" algn="tl">
                    <a:srgbClr val="000000"/>
                  </a:outerShdw>
                </a:effectLst>
              </a:rPr>
              <a:t> Kings</a:t>
            </a:r>
          </a:p>
          <a:p>
            <a:pPr eaLnBrk="1" hangingPunct="1">
              <a:defRPr/>
            </a:pPr>
            <a:r>
              <a:rPr lang="en-US" b="1" i="1" dirty="0">
                <a:effectLst>
                  <a:outerShdw blurRad="38100" dist="38100" dir="2700000" algn="tl">
                    <a:srgbClr val="000000">
                      <a:alpha val="43137"/>
                    </a:srgbClr>
                  </a:outerShdw>
                </a:effectLst>
              </a:rPr>
              <a:t>November 11, 2016</a:t>
            </a:r>
            <a:endParaRPr lang="en-US" dirty="0">
              <a:effectLst>
                <a:outerShdw blurRad="38100" dist="38100" dir="2700000" algn="tl">
                  <a:srgbClr val="000000"/>
                </a:outerShdw>
              </a:effectLst>
            </a:endParaRPr>
          </a:p>
        </p:txBody>
      </p:sp>
      <p:sp>
        <p:nvSpPr>
          <p:cNvPr id="360452" name="Text Box 4"/>
          <p:cNvSpPr txBox="1">
            <a:spLocks noChangeArrowheads="1"/>
          </p:cNvSpPr>
          <p:nvPr/>
        </p:nvSpPr>
        <p:spPr bwMode="auto">
          <a:xfrm>
            <a:off x="2497138" y="5257800"/>
            <a:ext cx="4495800" cy="135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sz="2400" dirty="0">
                <a:solidFill>
                  <a:schemeClr val="tx1"/>
                </a:solidFill>
                <a:latin typeface="Arial" charset="0"/>
                <a:cs typeface="Arial" charset="0"/>
              </a:rPr>
              <a:t>Lakeside Institute of Theology</a:t>
            </a:r>
          </a:p>
          <a:p>
            <a:pPr algn="ctr" eaLnBrk="1" hangingPunct="1">
              <a:defRPr/>
            </a:pPr>
            <a:r>
              <a:rPr lang="en-US" sz="2400" dirty="0">
                <a:solidFill>
                  <a:schemeClr val="tx1"/>
                </a:solidFill>
                <a:latin typeface="Arial" charset="0"/>
                <a:cs typeface="Arial" charset="0"/>
              </a:rPr>
              <a:t>Ross Arnold, Fall 2016</a:t>
            </a:r>
          </a:p>
          <a:p>
            <a:pPr algn="ctr" eaLnBrk="1" hangingPunct="1">
              <a:defRPr/>
            </a:pPr>
            <a:endParaRPr lang="en-US" sz="1800" dirty="0">
              <a:solidFill>
                <a:schemeClr val="tx1"/>
              </a:solidFill>
              <a:latin typeface="Arial" charset="0"/>
              <a:cs typeface="Arial" charset="0"/>
            </a:endParaRPr>
          </a:p>
          <a:p>
            <a:pPr algn="ctr" eaLnBrk="1" hangingPunct="1">
              <a:spcBef>
                <a:spcPct val="50000"/>
              </a:spcBef>
              <a:defRPr/>
            </a:pPr>
            <a:endParaRPr lang="en-US" sz="1050" dirty="0">
              <a:solidFill>
                <a:schemeClr val="tx1"/>
              </a:solidFill>
              <a:latin typeface="Arial" charset="0"/>
              <a:cs typeface="Arial" charset="0"/>
            </a:endParaRPr>
          </a:p>
        </p:txBody>
      </p:sp>
      <p:sp>
        <p:nvSpPr>
          <p:cNvPr id="16389" name="WordArt 6"/>
          <p:cNvSpPr>
            <a:spLocks noChangeArrowheads="1" noChangeShapeType="1" noTextEdit="1"/>
          </p:cNvSpPr>
          <p:nvPr/>
        </p:nvSpPr>
        <p:spPr bwMode="auto">
          <a:xfrm>
            <a:off x="2286000" y="2049463"/>
            <a:ext cx="4800600" cy="819150"/>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gradFill rotWithShape="1">
                  <a:gsLst>
                    <a:gs pos="0">
                      <a:srgbClr val="0066CC"/>
                    </a:gs>
                    <a:gs pos="50000">
                      <a:srgbClr val="FFFFFF"/>
                    </a:gs>
                    <a:gs pos="100000">
                      <a:srgbClr val="0066CC"/>
                    </a:gs>
                  </a:gsLst>
                  <a:lin ang="5400000" scaled="1"/>
                </a:gradFill>
                <a:effectLst>
                  <a:outerShdw dist="35921" dir="2700000" algn="ctr" rotWithShape="0">
                    <a:srgbClr val="990000"/>
                  </a:outerShdw>
                </a:effectLst>
                <a:latin typeface="Impact" panose="020B0806030902050204" pitchFamily="34" charset="0"/>
              </a:rPr>
              <a:t>Old Testament</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a:xfrm>
            <a:off x="457200" y="0"/>
            <a:ext cx="8229600" cy="762000"/>
          </a:xfrm>
        </p:spPr>
        <p:txBody>
          <a:bodyPr/>
          <a:lstStyle/>
          <a:p>
            <a:r>
              <a:rPr lang="en-US" altLang="en-US" b="1">
                <a:solidFill>
                  <a:schemeClr val="tx1"/>
                </a:solidFill>
              </a:rPr>
              <a:t>The Book of Judges</a:t>
            </a:r>
            <a:endParaRPr lang="en-US" altLang="en-US">
              <a:solidFill>
                <a:schemeClr val="tx1"/>
              </a:solidFill>
            </a:endParaRPr>
          </a:p>
        </p:txBody>
      </p:sp>
      <p:sp>
        <p:nvSpPr>
          <p:cNvPr id="4" name="TextBox 3"/>
          <p:cNvSpPr txBox="1"/>
          <p:nvPr/>
        </p:nvSpPr>
        <p:spPr>
          <a:xfrm>
            <a:off x="304800" y="609600"/>
            <a:ext cx="8763000" cy="6159500"/>
          </a:xfrm>
          <a:prstGeom prst="rect">
            <a:avLst/>
          </a:prstGeom>
          <a:noFill/>
        </p:spPr>
        <p:txBody>
          <a:bodyPr>
            <a:spAutoFit/>
          </a:bodyPr>
          <a:lstStyle/>
          <a:p>
            <a:pPr eaLnBrk="1" hangingPunct="1">
              <a:defRPr/>
            </a:pPr>
            <a:r>
              <a:rPr lang="en-US" sz="2400" b="1" u="sng" dirty="0">
                <a:solidFill>
                  <a:schemeClr val="tx1"/>
                </a:solidFill>
                <a:latin typeface="+mn-lt"/>
                <a:cs typeface="Arial" charset="0"/>
              </a:rPr>
              <a:t>Author</a:t>
            </a:r>
            <a:r>
              <a:rPr lang="en-US" sz="2400" b="1" dirty="0">
                <a:solidFill>
                  <a:schemeClr val="tx1"/>
                </a:solidFill>
                <a:latin typeface="+mn-lt"/>
                <a:cs typeface="Arial" charset="0"/>
              </a:rPr>
              <a:t>:</a:t>
            </a:r>
            <a:r>
              <a:rPr lang="en-US" sz="3200" b="1" dirty="0">
                <a:solidFill>
                  <a:schemeClr val="tx1"/>
                </a:solidFill>
                <a:latin typeface="+mn-lt"/>
                <a:cs typeface="Arial" charset="0"/>
              </a:rPr>
              <a:t> 	 </a:t>
            </a:r>
            <a:r>
              <a:rPr lang="en-US" sz="2400" b="1" i="1" dirty="0">
                <a:solidFill>
                  <a:schemeClr val="tx1"/>
                </a:solidFill>
                <a:latin typeface="+mn-lt"/>
                <a:cs typeface="Arial" charset="0"/>
              </a:rPr>
              <a:t>Anon</a:t>
            </a:r>
            <a:r>
              <a:rPr lang="en-US" sz="2400" b="1" dirty="0">
                <a:solidFill>
                  <a:schemeClr val="tx1"/>
                </a:solidFill>
                <a:latin typeface="+mn-lt"/>
                <a:cs typeface="Arial" charset="0"/>
              </a:rPr>
              <a:t>., perhaps Samuel.</a:t>
            </a:r>
          </a:p>
          <a:p>
            <a:pPr eaLnBrk="1" hangingPunct="1">
              <a:defRPr/>
            </a:pPr>
            <a:r>
              <a:rPr lang="en-US" sz="2400" b="1" u="sng" dirty="0">
                <a:solidFill>
                  <a:schemeClr val="tx1"/>
                </a:solidFill>
                <a:latin typeface="+mn-lt"/>
                <a:cs typeface="Arial" charset="0"/>
              </a:rPr>
              <a:t>Date</a:t>
            </a:r>
            <a:r>
              <a:rPr lang="en-US" sz="2400" b="1" dirty="0">
                <a:solidFill>
                  <a:schemeClr val="tx1"/>
                </a:solidFill>
                <a:latin typeface="+mn-lt"/>
                <a:cs typeface="Arial" charset="0"/>
              </a:rPr>
              <a:t>:		 c. 1380 BC-1045 BC</a:t>
            </a:r>
          </a:p>
          <a:p>
            <a:pPr eaLnBrk="1" hangingPunct="1">
              <a:defRPr/>
            </a:pPr>
            <a:r>
              <a:rPr lang="en-US" sz="2400" b="1" u="sng" dirty="0">
                <a:solidFill>
                  <a:schemeClr val="tx1"/>
                </a:solidFill>
                <a:latin typeface="+mn-lt"/>
                <a:cs typeface="Arial" charset="0"/>
              </a:rPr>
              <a:t>Theme</a:t>
            </a:r>
            <a:r>
              <a:rPr lang="en-US" sz="2400" b="1" dirty="0">
                <a:solidFill>
                  <a:schemeClr val="tx1"/>
                </a:solidFill>
                <a:latin typeface="+mn-lt"/>
                <a:cs typeface="Arial" charset="0"/>
              </a:rPr>
              <a:t>:	 God’s provision through “judges.”</a:t>
            </a:r>
          </a:p>
          <a:p>
            <a:pPr eaLnBrk="1" hangingPunct="1">
              <a:defRPr/>
            </a:pPr>
            <a:endParaRPr lang="en-US" sz="700" b="1" dirty="0">
              <a:solidFill>
                <a:schemeClr val="tx1"/>
              </a:solidFill>
              <a:latin typeface="+mn-lt"/>
              <a:cs typeface="Arial" charset="0"/>
            </a:endParaRPr>
          </a:p>
          <a:p>
            <a:pPr eaLnBrk="1" hangingPunct="1">
              <a:defRPr/>
            </a:pPr>
            <a:r>
              <a:rPr lang="en-US" sz="2400" b="1" u="sng" dirty="0">
                <a:solidFill>
                  <a:schemeClr val="tx1"/>
                </a:solidFill>
                <a:latin typeface="+mn-lt"/>
                <a:cs typeface="Arial" charset="0"/>
              </a:rPr>
              <a:t>Purpose</a:t>
            </a:r>
            <a:r>
              <a:rPr lang="en-US" sz="2400" b="1" dirty="0">
                <a:solidFill>
                  <a:schemeClr val="tx1"/>
                </a:solidFill>
                <a:latin typeface="+mn-lt"/>
                <a:cs typeface="Arial" charset="0"/>
              </a:rPr>
              <a:t>:</a:t>
            </a:r>
            <a:r>
              <a:rPr lang="en-US" sz="3200" b="1" dirty="0">
                <a:solidFill>
                  <a:schemeClr val="tx1"/>
                </a:solidFill>
                <a:latin typeface="+mn-lt"/>
                <a:cs typeface="Arial" charset="0"/>
              </a:rPr>
              <a:t>  </a:t>
            </a:r>
            <a:r>
              <a:rPr lang="en-US" sz="2400" b="1" dirty="0">
                <a:solidFill>
                  <a:schemeClr val="tx1"/>
                </a:solidFill>
                <a:latin typeface="+mn-lt"/>
                <a:cs typeface="Arial" charset="0"/>
              </a:rPr>
              <a:t>To clearly demonstrate Israel’s need for 			God, and the consequences of 	disobedience.</a:t>
            </a:r>
            <a:endParaRPr lang="en-US" sz="2800" b="1" dirty="0">
              <a:solidFill>
                <a:schemeClr val="tx1"/>
              </a:solidFill>
              <a:latin typeface="+mn-lt"/>
              <a:cs typeface="Arial" charset="0"/>
            </a:endParaRPr>
          </a:p>
          <a:p>
            <a:pPr eaLnBrk="1" hangingPunct="1">
              <a:defRPr/>
            </a:pPr>
            <a:r>
              <a:rPr lang="en-US" sz="2400" b="1" u="sng" dirty="0">
                <a:solidFill>
                  <a:schemeClr val="tx1"/>
                </a:solidFill>
                <a:latin typeface="+mn-lt"/>
                <a:cs typeface="Arial" charset="0"/>
              </a:rPr>
              <a:t>Outline</a:t>
            </a:r>
            <a:r>
              <a:rPr lang="en-US" sz="2400" b="1" dirty="0">
                <a:solidFill>
                  <a:schemeClr val="tx1"/>
                </a:solidFill>
                <a:latin typeface="+mn-lt"/>
                <a:cs typeface="Arial" charset="0"/>
              </a:rPr>
              <a:t>:  </a:t>
            </a:r>
            <a:r>
              <a:rPr lang="en-US" b="1" dirty="0">
                <a:solidFill>
                  <a:schemeClr val="tx1"/>
                </a:solidFill>
                <a:latin typeface="+mn-lt"/>
                <a:cs typeface="Arial" charset="0"/>
              </a:rPr>
              <a:t>	</a:t>
            </a:r>
            <a:r>
              <a:rPr lang="en-US" sz="2400" b="1" dirty="0">
                <a:solidFill>
                  <a:schemeClr val="tx1"/>
                </a:solidFill>
                <a:latin typeface="+mn-lt"/>
                <a:cs typeface="Arial" charset="0"/>
              </a:rPr>
              <a:t>Failure to Complete the Conquest (1)</a:t>
            </a:r>
          </a:p>
          <a:p>
            <a:pPr lvl="2" eaLnBrk="1" hangingPunct="1">
              <a:defRPr/>
            </a:pPr>
            <a:r>
              <a:rPr lang="en-US" sz="2400" b="1" dirty="0">
                <a:solidFill>
                  <a:schemeClr val="tx1"/>
                </a:solidFill>
                <a:latin typeface="+mn-lt"/>
                <a:cs typeface="Arial" charset="0"/>
              </a:rPr>
              <a:t>	The Judgment of God (2:1-3:4)</a:t>
            </a:r>
          </a:p>
          <a:p>
            <a:pPr lvl="2" eaLnBrk="1" hangingPunct="1">
              <a:defRPr/>
            </a:pPr>
            <a:r>
              <a:rPr lang="en-US" sz="2400" b="1" dirty="0">
                <a:solidFill>
                  <a:schemeClr val="tx1"/>
                </a:solidFill>
                <a:latin typeface="+mn-lt"/>
                <a:cs typeface="Arial" charset="0"/>
              </a:rPr>
              <a:t>	The Deliverance of Israel (3:5-16:31)</a:t>
            </a:r>
          </a:p>
          <a:p>
            <a:pPr lvl="2" eaLnBrk="1" hangingPunct="1">
              <a:defRPr/>
            </a:pPr>
            <a:r>
              <a:rPr lang="en-US" sz="2400" b="1" dirty="0">
                <a:solidFill>
                  <a:schemeClr val="tx1"/>
                </a:solidFill>
                <a:latin typeface="+mn-lt"/>
                <a:cs typeface="Arial" charset="0"/>
              </a:rPr>
              <a:t>		</a:t>
            </a:r>
            <a:r>
              <a:rPr lang="en-US" sz="2400" dirty="0" err="1">
                <a:solidFill>
                  <a:schemeClr val="tx1"/>
                </a:solidFill>
                <a:latin typeface="+mn-lt"/>
                <a:cs typeface="Arial" charset="0"/>
              </a:rPr>
              <a:t>Othniel</a:t>
            </a:r>
            <a:r>
              <a:rPr lang="en-US" sz="2400" dirty="0">
                <a:solidFill>
                  <a:schemeClr val="tx1"/>
                </a:solidFill>
                <a:latin typeface="+mn-lt"/>
                <a:cs typeface="Arial" charset="0"/>
              </a:rPr>
              <a:t>, Ehud and </a:t>
            </a:r>
            <a:r>
              <a:rPr lang="en-US" sz="2400" dirty="0" err="1">
                <a:solidFill>
                  <a:schemeClr val="tx1"/>
                </a:solidFill>
                <a:latin typeface="+mn-lt"/>
                <a:cs typeface="Arial" charset="0"/>
              </a:rPr>
              <a:t>Shamgar</a:t>
            </a:r>
            <a:r>
              <a:rPr lang="en-US" sz="2400" dirty="0">
                <a:solidFill>
                  <a:schemeClr val="tx1"/>
                </a:solidFill>
                <a:latin typeface="+mn-lt"/>
                <a:cs typeface="Arial" charset="0"/>
              </a:rPr>
              <a:t>  (southern)</a:t>
            </a:r>
          </a:p>
          <a:p>
            <a:pPr lvl="2" eaLnBrk="1" hangingPunct="1">
              <a:defRPr/>
            </a:pPr>
            <a:r>
              <a:rPr lang="en-US" sz="2400" b="1" dirty="0">
                <a:solidFill>
                  <a:schemeClr val="tx1"/>
                </a:solidFill>
                <a:latin typeface="+mn-lt"/>
                <a:cs typeface="Arial" charset="0"/>
              </a:rPr>
              <a:t>	</a:t>
            </a:r>
            <a:r>
              <a:rPr lang="en-US" sz="2400" dirty="0">
                <a:solidFill>
                  <a:schemeClr val="tx1"/>
                </a:solidFill>
                <a:latin typeface="+mn-lt"/>
                <a:cs typeface="Arial" charset="0"/>
              </a:rPr>
              <a:t>	Deborah &amp; Barak  (northern)</a:t>
            </a:r>
          </a:p>
          <a:p>
            <a:pPr lvl="2" eaLnBrk="1" hangingPunct="1">
              <a:defRPr/>
            </a:pPr>
            <a:r>
              <a:rPr lang="en-US" sz="2400" dirty="0">
                <a:solidFill>
                  <a:schemeClr val="tx1"/>
                </a:solidFill>
                <a:latin typeface="+mn-lt"/>
                <a:cs typeface="Arial" charset="0"/>
              </a:rPr>
              <a:t>		Gideon, </a:t>
            </a:r>
            <a:r>
              <a:rPr lang="en-US" sz="2400" dirty="0" err="1">
                <a:solidFill>
                  <a:schemeClr val="tx1"/>
                </a:solidFill>
                <a:latin typeface="+mn-lt"/>
                <a:cs typeface="Arial" charset="0"/>
              </a:rPr>
              <a:t>Abimelech</a:t>
            </a:r>
            <a:r>
              <a:rPr lang="en-US" sz="2400" dirty="0">
                <a:solidFill>
                  <a:schemeClr val="tx1"/>
                </a:solidFill>
                <a:latin typeface="+mn-lt"/>
                <a:cs typeface="Arial" charset="0"/>
              </a:rPr>
              <a:t>, </a:t>
            </a:r>
            <a:r>
              <a:rPr lang="en-US" sz="2400" dirty="0" err="1">
                <a:solidFill>
                  <a:schemeClr val="tx1"/>
                </a:solidFill>
                <a:latin typeface="+mn-lt"/>
                <a:cs typeface="Arial" charset="0"/>
              </a:rPr>
              <a:t>Tola</a:t>
            </a:r>
            <a:r>
              <a:rPr lang="en-US" sz="2400" dirty="0">
                <a:solidFill>
                  <a:schemeClr val="tx1"/>
                </a:solidFill>
                <a:latin typeface="+mn-lt"/>
                <a:cs typeface="Arial" charset="0"/>
              </a:rPr>
              <a:t>, </a:t>
            </a:r>
            <a:r>
              <a:rPr lang="en-US" sz="2400" dirty="0" err="1">
                <a:solidFill>
                  <a:schemeClr val="tx1"/>
                </a:solidFill>
                <a:latin typeface="+mn-lt"/>
                <a:cs typeface="Arial" charset="0"/>
              </a:rPr>
              <a:t>Jair</a:t>
            </a:r>
            <a:r>
              <a:rPr lang="en-US" sz="2400" dirty="0">
                <a:solidFill>
                  <a:schemeClr val="tx1"/>
                </a:solidFill>
                <a:latin typeface="+mn-lt"/>
                <a:cs typeface="Arial" charset="0"/>
              </a:rPr>
              <a:t> (central)</a:t>
            </a:r>
          </a:p>
          <a:p>
            <a:pPr lvl="2" eaLnBrk="1" hangingPunct="1">
              <a:defRPr/>
            </a:pPr>
            <a:r>
              <a:rPr lang="en-US" sz="2400" dirty="0">
                <a:solidFill>
                  <a:schemeClr val="tx1"/>
                </a:solidFill>
                <a:latin typeface="+mn-lt"/>
                <a:cs typeface="Arial" charset="0"/>
              </a:rPr>
              <a:t>		</a:t>
            </a:r>
            <a:r>
              <a:rPr lang="en-US" sz="2400" dirty="0" err="1">
                <a:solidFill>
                  <a:schemeClr val="tx1"/>
                </a:solidFill>
                <a:latin typeface="+mn-lt"/>
                <a:cs typeface="Arial" charset="0"/>
              </a:rPr>
              <a:t>Jephthah</a:t>
            </a:r>
            <a:r>
              <a:rPr lang="en-US" sz="2400" dirty="0">
                <a:solidFill>
                  <a:schemeClr val="tx1"/>
                </a:solidFill>
                <a:latin typeface="+mn-lt"/>
                <a:cs typeface="Arial" charset="0"/>
              </a:rPr>
              <a:t>  (eastern)</a:t>
            </a:r>
          </a:p>
          <a:p>
            <a:pPr lvl="2" eaLnBrk="1" hangingPunct="1">
              <a:defRPr/>
            </a:pPr>
            <a:r>
              <a:rPr lang="en-US" sz="2400" dirty="0">
                <a:solidFill>
                  <a:schemeClr val="tx1"/>
                </a:solidFill>
                <a:latin typeface="+mn-lt"/>
                <a:cs typeface="Arial" charset="0"/>
              </a:rPr>
              <a:t>		</a:t>
            </a:r>
            <a:r>
              <a:rPr lang="en-US" sz="2400" dirty="0" err="1">
                <a:solidFill>
                  <a:schemeClr val="tx1"/>
                </a:solidFill>
                <a:latin typeface="+mn-lt"/>
                <a:cs typeface="Arial" charset="0"/>
              </a:rPr>
              <a:t>Ibzan</a:t>
            </a:r>
            <a:r>
              <a:rPr lang="en-US" sz="2400" dirty="0">
                <a:solidFill>
                  <a:schemeClr val="tx1"/>
                </a:solidFill>
                <a:latin typeface="+mn-lt"/>
                <a:cs typeface="Arial" charset="0"/>
              </a:rPr>
              <a:t>, </a:t>
            </a:r>
            <a:r>
              <a:rPr lang="en-US" sz="2400" dirty="0" err="1">
                <a:solidFill>
                  <a:schemeClr val="tx1"/>
                </a:solidFill>
                <a:latin typeface="+mn-lt"/>
                <a:cs typeface="Arial" charset="0"/>
              </a:rPr>
              <a:t>Elon</a:t>
            </a:r>
            <a:r>
              <a:rPr lang="en-US" sz="2400" dirty="0">
                <a:solidFill>
                  <a:schemeClr val="tx1"/>
                </a:solidFill>
                <a:latin typeface="+mn-lt"/>
                <a:cs typeface="Arial" charset="0"/>
              </a:rPr>
              <a:t>, </a:t>
            </a:r>
            <a:r>
              <a:rPr lang="en-US" sz="2400" dirty="0" err="1">
                <a:solidFill>
                  <a:schemeClr val="tx1"/>
                </a:solidFill>
                <a:latin typeface="+mn-lt"/>
                <a:cs typeface="Arial" charset="0"/>
              </a:rPr>
              <a:t>Abdon</a:t>
            </a:r>
            <a:r>
              <a:rPr lang="en-US" sz="2400" dirty="0">
                <a:solidFill>
                  <a:schemeClr val="tx1"/>
                </a:solidFill>
                <a:latin typeface="+mn-lt"/>
                <a:cs typeface="Arial" charset="0"/>
              </a:rPr>
              <a:t>  (2</a:t>
            </a:r>
            <a:r>
              <a:rPr lang="en-US" sz="2400" baseline="30000" dirty="0">
                <a:solidFill>
                  <a:schemeClr val="tx1"/>
                </a:solidFill>
                <a:latin typeface="+mn-lt"/>
                <a:cs typeface="Arial" charset="0"/>
              </a:rPr>
              <a:t>nd</a:t>
            </a:r>
            <a:r>
              <a:rPr lang="en-US" sz="2400" dirty="0">
                <a:solidFill>
                  <a:schemeClr val="tx1"/>
                </a:solidFill>
                <a:latin typeface="+mn-lt"/>
                <a:cs typeface="Arial" charset="0"/>
              </a:rPr>
              <a:t> northern)</a:t>
            </a:r>
          </a:p>
          <a:p>
            <a:pPr lvl="2" eaLnBrk="1" hangingPunct="1">
              <a:defRPr/>
            </a:pPr>
            <a:r>
              <a:rPr lang="en-US" sz="2400" dirty="0">
                <a:solidFill>
                  <a:schemeClr val="tx1"/>
                </a:solidFill>
                <a:latin typeface="+mn-lt"/>
                <a:cs typeface="Arial" charset="0"/>
              </a:rPr>
              <a:t>		Samson  (western)</a:t>
            </a:r>
          </a:p>
          <a:p>
            <a:pPr lvl="2" eaLnBrk="1" hangingPunct="1">
              <a:defRPr/>
            </a:pPr>
            <a:r>
              <a:rPr lang="en-US" sz="2400" b="1" dirty="0">
                <a:solidFill>
                  <a:schemeClr val="tx1"/>
                </a:solidFill>
                <a:latin typeface="+mn-lt"/>
                <a:cs typeface="Arial" charset="0"/>
              </a:rPr>
              <a:t>	Depravity of Israel (17:1-21:25)</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128588" y="30163"/>
            <a:ext cx="8991600" cy="732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700"/>
              <a:t>	After that whole generation had been gathered to their ancestors, another generation grew up who knew neither the Lord nor what he had done for Israel.  </a:t>
            </a:r>
            <a:r>
              <a:rPr lang="en-US" altLang="en-US" sz="2700" baseline="30000"/>
              <a:t>11 </a:t>
            </a:r>
            <a:r>
              <a:rPr lang="en-US" altLang="en-US" sz="2700"/>
              <a:t>Then the Israelites did evil in the eyes of the Lord and served the Baals.  </a:t>
            </a:r>
            <a:r>
              <a:rPr lang="en-US" altLang="en-US" sz="2700" baseline="30000"/>
              <a:t>12 </a:t>
            </a:r>
            <a:r>
              <a:rPr lang="en-US" altLang="en-US" sz="2700"/>
              <a:t>They forsook the Lord, the God of their ancestors, who had brought them out of Egypt.  They followed and worshiped various gods of the peoples around them.  They aroused the Lord's anger </a:t>
            </a:r>
            <a:r>
              <a:rPr lang="en-US" altLang="en-US" sz="2700" baseline="30000"/>
              <a:t>13 </a:t>
            </a:r>
            <a:r>
              <a:rPr lang="en-US" altLang="en-US" sz="2700"/>
              <a:t>because they forsook him and served Baal and the Ashtoreths.  </a:t>
            </a:r>
            <a:r>
              <a:rPr lang="en-US" altLang="en-US" sz="2700" baseline="30000"/>
              <a:t>14</a:t>
            </a:r>
            <a:r>
              <a:rPr lang="en-US" altLang="en-US" sz="2700"/>
              <a:t> In his anger against Israel the Lord gave them into the hands of raiders who plundered them.  He sold them into the hands of their enemies all around, whom they were no longer able to resist.  </a:t>
            </a:r>
            <a:r>
              <a:rPr lang="en-US" altLang="en-US" sz="2700" baseline="30000"/>
              <a:t>15 </a:t>
            </a:r>
            <a:r>
              <a:rPr lang="en-US" altLang="en-US" sz="2700"/>
              <a:t>Whenever Israel went out to fight, the hand of the Lord was against them to defeat them, just as he had sworn to them.  They were in great distress.       			Judges 2:10-15</a:t>
            </a:r>
          </a:p>
          <a:p>
            <a:pPr eaLnBrk="1" hangingPunct="1">
              <a:spcBef>
                <a:spcPct val="0"/>
              </a:spcBef>
              <a:buFontTx/>
              <a:buNone/>
            </a:pPr>
            <a:endParaRPr lang="en-US" altLang="en-US" sz="220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128588" y="30163"/>
            <a:ext cx="8991600" cy="698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a:t>	</a:t>
            </a:r>
            <a:r>
              <a:rPr lang="en-US" altLang="en-US" sz="2800"/>
              <a:t>Then the Lord raised up judges, who saved them out of the hands of these raiders.  </a:t>
            </a:r>
            <a:r>
              <a:rPr lang="en-US" altLang="en-US" sz="2800" baseline="30000"/>
              <a:t>17 </a:t>
            </a:r>
            <a:r>
              <a:rPr lang="en-US" altLang="en-US" sz="2800"/>
              <a:t>Yet they would not listen to their judges but prostituted themselves to other gods and worshiped them.  Unlike their ancestors, they quickly turned from following the way of their ancestors, the way of obedience to the Lord's commands.  </a:t>
            </a:r>
            <a:r>
              <a:rPr lang="en-US" altLang="en-US" sz="2800" baseline="30000"/>
              <a:t>18 </a:t>
            </a:r>
            <a:r>
              <a:rPr lang="en-US" altLang="en-US" sz="2800"/>
              <a:t>Whenever the Lord raised up a judge for them, he was with the judge and saved them out of the hands of their enemies as long as the judge lived; for the Lord relented because of their groaning under those who oppressed and afflicted them.  </a:t>
            </a:r>
            <a:r>
              <a:rPr lang="en-US" altLang="en-US" sz="2800" baseline="30000"/>
              <a:t>19 </a:t>
            </a:r>
            <a:r>
              <a:rPr lang="en-US" altLang="en-US" sz="2800"/>
              <a:t>But when the judge died, the people returned to ways even more corrupt than those of their ancestors, following other gods and serving and worshiping them.  They refused to give up their evil practices and stubborn ways.  Judges 2:16-19</a:t>
            </a:r>
          </a:p>
          <a:p>
            <a:pPr eaLnBrk="1" hangingPunct="1">
              <a:spcBef>
                <a:spcPct val="0"/>
              </a:spcBef>
              <a:buFontTx/>
              <a:buNone/>
            </a:pPr>
            <a:endParaRPr lang="en-US" altLang="en-US" sz="280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0" y="98425"/>
            <a:ext cx="4640263" cy="675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a:xfrm>
            <a:off x="457200" y="0"/>
            <a:ext cx="8229600" cy="762000"/>
          </a:xfrm>
        </p:spPr>
        <p:txBody>
          <a:bodyPr/>
          <a:lstStyle/>
          <a:p>
            <a:r>
              <a:rPr lang="en-US" altLang="en-US" sz="4000" b="1">
                <a:solidFill>
                  <a:schemeClr val="tx1"/>
                </a:solidFill>
              </a:rPr>
              <a:t>The Book of 1 Samuel</a:t>
            </a:r>
            <a:endParaRPr lang="en-US" altLang="en-US" sz="4000">
              <a:solidFill>
                <a:schemeClr val="tx1"/>
              </a:solidFill>
            </a:endParaRPr>
          </a:p>
        </p:txBody>
      </p:sp>
      <p:sp>
        <p:nvSpPr>
          <p:cNvPr id="4" name="TextBox 3"/>
          <p:cNvSpPr txBox="1"/>
          <p:nvPr/>
        </p:nvSpPr>
        <p:spPr>
          <a:xfrm>
            <a:off x="304800" y="838200"/>
            <a:ext cx="8763000" cy="5694363"/>
          </a:xfrm>
          <a:prstGeom prst="rect">
            <a:avLst/>
          </a:prstGeom>
          <a:noFill/>
        </p:spPr>
        <p:txBody>
          <a:bodyPr>
            <a:spAutoFit/>
          </a:bodyPr>
          <a:lstStyle/>
          <a:p>
            <a:pPr eaLnBrk="1" hangingPunct="1">
              <a:defRPr/>
            </a:pPr>
            <a:r>
              <a:rPr lang="en-US" sz="2800" b="1" u="sng" dirty="0">
                <a:solidFill>
                  <a:schemeClr val="tx1"/>
                </a:solidFill>
                <a:latin typeface="+mn-lt"/>
                <a:cs typeface="Arial" charset="0"/>
              </a:rPr>
              <a:t>Author</a:t>
            </a:r>
            <a:r>
              <a:rPr lang="en-US" sz="2800" b="1" dirty="0">
                <a:solidFill>
                  <a:schemeClr val="tx1"/>
                </a:solidFill>
                <a:latin typeface="+mn-lt"/>
                <a:cs typeface="Arial" charset="0"/>
              </a:rPr>
              <a:t>: 	Samuel </a:t>
            </a:r>
            <a:r>
              <a:rPr lang="en-US" sz="2400" i="1" dirty="0">
                <a:solidFill>
                  <a:schemeClr val="tx1"/>
                </a:solidFill>
                <a:latin typeface="+mn-lt"/>
                <a:cs typeface="Arial" charset="0"/>
              </a:rPr>
              <a:t>(</a:t>
            </a:r>
            <a:r>
              <a:rPr lang="en-US" sz="2400" i="1" dirty="0" err="1">
                <a:solidFill>
                  <a:schemeClr val="tx1"/>
                </a:solidFill>
                <a:latin typeface="+mn-lt"/>
                <a:cs typeface="Arial" charset="0"/>
              </a:rPr>
              <a:t>trad</a:t>
            </a:r>
            <a:r>
              <a:rPr lang="en-US" sz="2400" i="1" dirty="0">
                <a:solidFill>
                  <a:schemeClr val="tx1"/>
                </a:solidFill>
                <a:latin typeface="+mn-lt"/>
                <a:cs typeface="Arial" charset="0"/>
              </a:rPr>
              <a:t>.)</a:t>
            </a:r>
          </a:p>
          <a:p>
            <a:pPr eaLnBrk="1" hangingPunct="1">
              <a:defRPr/>
            </a:pPr>
            <a:r>
              <a:rPr lang="en-US" sz="2800" b="1" u="sng" dirty="0">
                <a:solidFill>
                  <a:schemeClr val="tx1"/>
                </a:solidFill>
                <a:latin typeface="+mn-lt"/>
                <a:cs typeface="Arial" charset="0"/>
              </a:rPr>
              <a:t>Date</a:t>
            </a:r>
            <a:r>
              <a:rPr lang="en-US" sz="2800" b="1" dirty="0">
                <a:solidFill>
                  <a:schemeClr val="tx1"/>
                </a:solidFill>
                <a:latin typeface="+mn-lt"/>
                <a:cs typeface="Arial" charset="0"/>
              </a:rPr>
              <a:t>:		c. 930 BC and later</a:t>
            </a:r>
          </a:p>
          <a:p>
            <a:pPr eaLnBrk="1" hangingPunct="1">
              <a:defRPr/>
            </a:pPr>
            <a:r>
              <a:rPr lang="en-US" sz="2800" b="1" u="sng" dirty="0">
                <a:solidFill>
                  <a:schemeClr val="tx1"/>
                </a:solidFill>
                <a:latin typeface="+mn-lt"/>
                <a:cs typeface="Arial" charset="0"/>
              </a:rPr>
              <a:t>Theme</a:t>
            </a:r>
            <a:r>
              <a:rPr lang="en-US" sz="2800" b="1" dirty="0">
                <a:solidFill>
                  <a:schemeClr val="tx1"/>
                </a:solidFill>
                <a:latin typeface="+mn-lt"/>
                <a:cs typeface="Arial" charset="0"/>
              </a:rPr>
              <a:t>:	Transition from theocracy under the 			judges to monarchy under kings. </a:t>
            </a:r>
          </a:p>
          <a:p>
            <a:pPr eaLnBrk="1" hangingPunct="1">
              <a:defRPr/>
            </a:pPr>
            <a:endParaRPr lang="en-US" sz="2800" b="1" dirty="0">
              <a:solidFill>
                <a:schemeClr val="tx1"/>
              </a:solidFill>
              <a:latin typeface="+mn-lt"/>
              <a:cs typeface="Arial" charset="0"/>
            </a:endParaRPr>
          </a:p>
          <a:p>
            <a:pPr eaLnBrk="1" hangingPunct="1">
              <a:defRPr/>
            </a:pPr>
            <a:r>
              <a:rPr lang="en-US" sz="2800" b="1" u="sng" dirty="0">
                <a:solidFill>
                  <a:schemeClr val="tx1"/>
                </a:solidFill>
                <a:latin typeface="+mn-lt"/>
                <a:cs typeface="Arial" charset="0"/>
              </a:rPr>
              <a:t>Purpose</a:t>
            </a:r>
            <a:r>
              <a:rPr lang="en-US" sz="2800" b="1" dirty="0">
                <a:solidFill>
                  <a:schemeClr val="tx1"/>
                </a:solidFill>
                <a:latin typeface="+mn-lt"/>
                <a:cs typeface="Arial" charset="0"/>
              </a:rPr>
              <a:t>:  God uses His prophet, Samuel, to give 		the people the king they want, Saul; but 		Saul’s failure leads to David as king.</a:t>
            </a:r>
          </a:p>
          <a:p>
            <a:pPr eaLnBrk="1" hangingPunct="1">
              <a:defRPr/>
            </a:pPr>
            <a:endParaRPr lang="en-US" sz="2800" b="1" dirty="0">
              <a:solidFill>
                <a:schemeClr val="tx1"/>
              </a:solidFill>
              <a:latin typeface="+mn-lt"/>
              <a:cs typeface="Arial" charset="0"/>
            </a:endParaRPr>
          </a:p>
          <a:p>
            <a:pPr eaLnBrk="1" hangingPunct="1">
              <a:defRPr/>
            </a:pPr>
            <a:r>
              <a:rPr lang="en-US" sz="2800" b="1" u="sng" dirty="0">
                <a:solidFill>
                  <a:schemeClr val="tx1"/>
                </a:solidFill>
                <a:latin typeface="+mn-lt"/>
                <a:cs typeface="Arial" charset="0"/>
              </a:rPr>
              <a:t>Outline</a:t>
            </a:r>
            <a:r>
              <a:rPr lang="en-US" sz="2800" b="1" dirty="0">
                <a:solidFill>
                  <a:schemeClr val="tx1"/>
                </a:solidFill>
                <a:latin typeface="+mn-lt"/>
                <a:cs typeface="Arial" charset="0"/>
              </a:rPr>
              <a:t>:  	Samuel, the Last Judge (1-8)</a:t>
            </a:r>
          </a:p>
          <a:p>
            <a:pPr lvl="2" eaLnBrk="1" hangingPunct="1">
              <a:defRPr/>
            </a:pPr>
            <a:r>
              <a:rPr lang="en-US" sz="2800" b="1" dirty="0">
                <a:solidFill>
                  <a:schemeClr val="tx1"/>
                </a:solidFill>
                <a:latin typeface="+mn-lt"/>
                <a:cs typeface="Arial" charset="0"/>
              </a:rPr>
              <a:t>	Saul, the First King (9-15)</a:t>
            </a:r>
          </a:p>
          <a:p>
            <a:pPr lvl="2" eaLnBrk="1" hangingPunct="1">
              <a:defRPr/>
            </a:pPr>
            <a:r>
              <a:rPr lang="en-US" sz="2800" b="1" dirty="0">
                <a:solidFill>
                  <a:schemeClr val="tx1"/>
                </a:solidFill>
                <a:latin typeface="+mn-lt"/>
                <a:cs typeface="Arial" charset="0"/>
              </a:rPr>
              <a:t>	David, the Second King (16-31)</a:t>
            </a:r>
          </a:p>
          <a:p>
            <a:pPr lvl="2" eaLnBrk="1" hangingPunct="1">
              <a:defRPr/>
            </a:pPr>
            <a:r>
              <a:rPr lang="en-US" sz="2800" b="1" dirty="0">
                <a:solidFill>
                  <a:schemeClr val="tx1"/>
                </a:solidFill>
                <a:latin typeface="+mn-lt"/>
                <a:cs typeface="Arial" charset="0"/>
              </a:rPr>
              <a:t>			</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128588" y="30163"/>
            <a:ext cx="899160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	</a:t>
            </a:r>
            <a:r>
              <a:rPr lang="en-US" altLang="en-US"/>
              <a:t> But when they said, "Give us a king to lead us," this displeased Samuel; so he prayed to the Lord.  		</a:t>
            </a:r>
          </a:p>
          <a:p>
            <a:pPr eaLnBrk="1" hangingPunct="1">
              <a:spcBef>
                <a:spcPct val="0"/>
              </a:spcBef>
              <a:buFontTx/>
              <a:buNone/>
            </a:pPr>
            <a:r>
              <a:rPr lang="en-US" altLang="en-US" baseline="30000"/>
              <a:t>	7 </a:t>
            </a:r>
            <a:r>
              <a:rPr lang="en-US" altLang="en-US"/>
              <a:t>And the Lord told him: "Listen to all that the people are saying to you; it is not you they have rejected, but they have rejected me as their king.  </a:t>
            </a:r>
            <a:r>
              <a:rPr lang="en-US" altLang="en-US" baseline="30000"/>
              <a:t>8 </a:t>
            </a:r>
            <a:r>
              <a:rPr lang="en-US" altLang="en-US"/>
              <a:t>As they have done from the day I brought them up out of Egypt until this day, forsaking me and serving other gods, so they are doing to you.  </a:t>
            </a:r>
            <a:r>
              <a:rPr lang="en-US" altLang="en-US" baseline="30000"/>
              <a:t>9 </a:t>
            </a:r>
            <a:r>
              <a:rPr lang="en-US" altLang="en-US"/>
              <a:t>Now listen to them; but warn them solemnly and let them know what the king who will reign over them will claim as his rights."</a:t>
            </a:r>
          </a:p>
          <a:p>
            <a:pPr eaLnBrk="1" hangingPunct="1">
              <a:spcBef>
                <a:spcPct val="0"/>
              </a:spcBef>
              <a:buFontTx/>
              <a:buNone/>
            </a:pPr>
            <a:r>
              <a:rPr lang="en-US" altLang="en-US"/>
              <a:t>					1 Samuel 8:6-9</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128588" y="30163"/>
            <a:ext cx="8991600" cy="698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	</a:t>
            </a:r>
            <a:r>
              <a:rPr lang="en-US" altLang="en-US" sz="2800"/>
              <a:t> </a:t>
            </a:r>
            <a:r>
              <a:rPr lang="en-US" altLang="en-US" sz="2700"/>
              <a:t>But Samuel replied:  "Does the Lord delight in burnt offerings and sacrifices as much as in obeying the Lord?  To obey is better than sacrifice, and to heed is better than the fat of rams.  </a:t>
            </a:r>
            <a:r>
              <a:rPr lang="en-US" altLang="en-US" sz="2700" baseline="30000"/>
              <a:t>23 </a:t>
            </a:r>
            <a:r>
              <a:rPr lang="en-US" altLang="en-US" sz="2700"/>
              <a:t>For rebellion is like the sin of divination, and arrogance like the evil of idolatry.</a:t>
            </a:r>
          </a:p>
          <a:p>
            <a:pPr eaLnBrk="1" hangingPunct="1">
              <a:spcBef>
                <a:spcPct val="0"/>
              </a:spcBef>
              <a:buFontTx/>
              <a:buNone/>
            </a:pPr>
            <a:r>
              <a:rPr lang="en-US" altLang="en-US" sz="2700"/>
              <a:t>	Because you have rejected the word of the Lord, he has rejected you as king."</a:t>
            </a:r>
          </a:p>
          <a:p>
            <a:pPr eaLnBrk="1" hangingPunct="1">
              <a:spcBef>
                <a:spcPct val="0"/>
              </a:spcBef>
              <a:buFontTx/>
              <a:buNone/>
            </a:pPr>
            <a:r>
              <a:rPr lang="en-US" altLang="en-US" sz="2700"/>
              <a:t>	</a:t>
            </a:r>
            <a:r>
              <a:rPr lang="en-US" altLang="en-US" sz="2700" baseline="30000"/>
              <a:t>24 </a:t>
            </a:r>
            <a:r>
              <a:rPr lang="en-US" altLang="en-US" sz="2700"/>
              <a:t>Then Saul said to Samuel, "I have sinned. I violated the Lord's command and your instructions. I was afraid of the men and so I gave in to them.  </a:t>
            </a:r>
            <a:r>
              <a:rPr lang="en-US" altLang="en-US" sz="2700" baseline="30000"/>
              <a:t>25 </a:t>
            </a:r>
            <a:r>
              <a:rPr lang="en-US" altLang="en-US" sz="2700"/>
              <a:t>Now I beg you, forgive my sin and come back with me, so that I may worship the Lord."</a:t>
            </a:r>
          </a:p>
          <a:p>
            <a:pPr eaLnBrk="1" hangingPunct="1">
              <a:spcBef>
                <a:spcPct val="0"/>
              </a:spcBef>
              <a:buFontTx/>
              <a:buNone/>
            </a:pPr>
            <a:r>
              <a:rPr lang="en-US" altLang="en-US" sz="2700"/>
              <a:t>	</a:t>
            </a:r>
            <a:r>
              <a:rPr lang="en-US" altLang="en-US" sz="2700" baseline="30000"/>
              <a:t>26 </a:t>
            </a:r>
            <a:r>
              <a:rPr lang="en-US" altLang="en-US" sz="2700"/>
              <a:t>But Samuel said to him, "I will not go back with you. You have rejected the word of the Lord, and the Lord has rejected you as king over Israel!“</a:t>
            </a:r>
          </a:p>
          <a:p>
            <a:pPr eaLnBrk="1" hangingPunct="1">
              <a:spcBef>
                <a:spcPct val="0"/>
              </a:spcBef>
              <a:buFontTx/>
              <a:buNone/>
            </a:pPr>
            <a:r>
              <a:rPr lang="en-US" altLang="en-US" sz="2700"/>
              <a:t>					1 Samuel 15:22-26</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a:xfrm>
            <a:off x="457200" y="0"/>
            <a:ext cx="8229600" cy="762000"/>
          </a:xfrm>
        </p:spPr>
        <p:txBody>
          <a:bodyPr/>
          <a:lstStyle/>
          <a:p>
            <a:r>
              <a:rPr lang="en-US" altLang="en-US" sz="4000" b="1">
                <a:solidFill>
                  <a:schemeClr val="tx1"/>
                </a:solidFill>
              </a:rPr>
              <a:t>The Book of 2 Samuel</a:t>
            </a:r>
            <a:endParaRPr lang="en-US" altLang="en-US" sz="4000">
              <a:solidFill>
                <a:schemeClr val="tx1"/>
              </a:solidFill>
            </a:endParaRPr>
          </a:p>
        </p:txBody>
      </p:sp>
      <p:sp>
        <p:nvSpPr>
          <p:cNvPr id="4" name="TextBox 3"/>
          <p:cNvSpPr txBox="1"/>
          <p:nvPr/>
        </p:nvSpPr>
        <p:spPr>
          <a:xfrm>
            <a:off x="304800" y="838200"/>
            <a:ext cx="8763000" cy="6416675"/>
          </a:xfrm>
          <a:prstGeom prst="rect">
            <a:avLst/>
          </a:prstGeom>
          <a:noFill/>
        </p:spPr>
        <p:txBody>
          <a:bodyPr>
            <a:spAutoFit/>
          </a:bodyPr>
          <a:lstStyle/>
          <a:p>
            <a:pPr eaLnBrk="1" hangingPunct="1">
              <a:defRPr/>
            </a:pPr>
            <a:r>
              <a:rPr lang="en-US" sz="2800" b="1" u="sng" dirty="0">
                <a:solidFill>
                  <a:schemeClr val="tx1"/>
                </a:solidFill>
                <a:latin typeface="+mn-lt"/>
                <a:cs typeface="Arial" charset="0"/>
              </a:rPr>
              <a:t>Author</a:t>
            </a:r>
            <a:r>
              <a:rPr lang="en-US" sz="2800" b="1" dirty="0">
                <a:solidFill>
                  <a:schemeClr val="tx1"/>
                </a:solidFill>
                <a:latin typeface="+mn-lt"/>
                <a:cs typeface="Arial" charset="0"/>
              </a:rPr>
              <a:t>: 	Samuel </a:t>
            </a:r>
            <a:r>
              <a:rPr lang="en-US" sz="2400" i="1" dirty="0">
                <a:solidFill>
                  <a:schemeClr val="tx1"/>
                </a:solidFill>
                <a:latin typeface="+mn-lt"/>
                <a:cs typeface="Arial" charset="0"/>
              </a:rPr>
              <a:t>(</a:t>
            </a:r>
            <a:r>
              <a:rPr lang="en-US" sz="2400" i="1" dirty="0" err="1">
                <a:solidFill>
                  <a:schemeClr val="tx1"/>
                </a:solidFill>
                <a:latin typeface="+mn-lt"/>
                <a:cs typeface="Arial" charset="0"/>
              </a:rPr>
              <a:t>trad</a:t>
            </a:r>
            <a:r>
              <a:rPr lang="en-US" sz="2400" i="1" dirty="0">
                <a:solidFill>
                  <a:schemeClr val="tx1"/>
                </a:solidFill>
                <a:latin typeface="+mn-lt"/>
                <a:cs typeface="Arial" charset="0"/>
              </a:rPr>
              <a:t>.)</a:t>
            </a:r>
          </a:p>
          <a:p>
            <a:pPr eaLnBrk="1" hangingPunct="1">
              <a:defRPr/>
            </a:pPr>
            <a:r>
              <a:rPr lang="en-US" sz="2800" b="1" u="sng" dirty="0">
                <a:solidFill>
                  <a:schemeClr val="tx1"/>
                </a:solidFill>
                <a:latin typeface="+mn-lt"/>
                <a:cs typeface="Arial" charset="0"/>
              </a:rPr>
              <a:t>Date</a:t>
            </a:r>
            <a:r>
              <a:rPr lang="en-US" sz="2800" b="1" dirty="0">
                <a:solidFill>
                  <a:schemeClr val="tx1"/>
                </a:solidFill>
                <a:latin typeface="+mn-lt"/>
                <a:cs typeface="Arial" charset="0"/>
              </a:rPr>
              <a:t>:		c. 930 BC and later</a:t>
            </a:r>
          </a:p>
          <a:p>
            <a:pPr eaLnBrk="1" hangingPunct="1">
              <a:defRPr/>
            </a:pPr>
            <a:r>
              <a:rPr lang="en-US" sz="2800" b="1" u="sng" dirty="0">
                <a:solidFill>
                  <a:schemeClr val="tx1"/>
                </a:solidFill>
                <a:latin typeface="+mn-lt"/>
                <a:cs typeface="Arial" charset="0"/>
              </a:rPr>
              <a:t>Theme</a:t>
            </a:r>
            <a:r>
              <a:rPr lang="en-US" sz="2800" b="1" dirty="0">
                <a:solidFill>
                  <a:schemeClr val="tx1"/>
                </a:solidFill>
                <a:latin typeface="+mn-lt"/>
                <a:cs typeface="Arial" charset="0"/>
              </a:rPr>
              <a:t>:	The reign of King David and the growth 		of Israel under his leadership. </a:t>
            </a:r>
          </a:p>
          <a:p>
            <a:pPr eaLnBrk="1" hangingPunct="1">
              <a:defRPr/>
            </a:pPr>
            <a:endParaRPr lang="en-US" sz="1100" b="1" dirty="0">
              <a:solidFill>
                <a:schemeClr val="tx1"/>
              </a:solidFill>
              <a:latin typeface="+mn-lt"/>
              <a:cs typeface="Arial" charset="0"/>
            </a:endParaRPr>
          </a:p>
          <a:p>
            <a:pPr eaLnBrk="1" hangingPunct="1">
              <a:defRPr/>
            </a:pPr>
            <a:r>
              <a:rPr lang="en-US" sz="2800" b="1" u="sng" dirty="0">
                <a:solidFill>
                  <a:schemeClr val="tx1"/>
                </a:solidFill>
                <a:latin typeface="+mn-lt"/>
                <a:cs typeface="Arial" charset="0"/>
              </a:rPr>
              <a:t>Purpose</a:t>
            </a:r>
            <a:r>
              <a:rPr lang="en-US" sz="2800" b="1" dirty="0">
                <a:solidFill>
                  <a:schemeClr val="tx1"/>
                </a:solidFill>
                <a:latin typeface="+mn-lt"/>
                <a:cs typeface="Arial" charset="0"/>
              </a:rPr>
              <a:t>:   The story of David – the most popular 		king and one of the most important 			figures in Jewish history – is 				told with complete honesty, 				including successes, failures, 				faithfulness, sin and repentance.</a:t>
            </a:r>
          </a:p>
          <a:p>
            <a:pPr eaLnBrk="1" hangingPunct="1">
              <a:defRPr/>
            </a:pPr>
            <a:endParaRPr lang="en-US" sz="800" b="1" dirty="0">
              <a:solidFill>
                <a:schemeClr val="tx1"/>
              </a:solidFill>
              <a:latin typeface="+mn-lt"/>
              <a:cs typeface="Arial" charset="0"/>
            </a:endParaRPr>
          </a:p>
          <a:p>
            <a:pPr eaLnBrk="1" hangingPunct="1">
              <a:defRPr/>
            </a:pPr>
            <a:r>
              <a:rPr lang="en-US" sz="2800" b="1" u="sng" dirty="0">
                <a:solidFill>
                  <a:schemeClr val="tx1"/>
                </a:solidFill>
                <a:latin typeface="+mn-lt"/>
                <a:cs typeface="Arial" charset="0"/>
              </a:rPr>
              <a:t>Outline</a:t>
            </a:r>
            <a:r>
              <a:rPr lang="en-US" sz="2800" b="1" dirty="0">
                <a:solidFill>
                  <a:schemeClr val="tx1"/>
                </a:solidFill>
                <a:latin typeface="+mn-lt"/>
                <a:cs typeface="Arial" charset="0"/>
              </a:rPr>
              <a:t>:  	The Triumphs of David </a:t>
            </a:r>
            <a:r>
              <a:rPr lang="en-US" sz="2800" dirty="0">
                <a:solidFill>
                  <a:schemeClr val="tx1"/>
                </a:solidFill>
                <a:latin typeface="+mn-lt"/>
                <a:cs typeface="Arial" charset="0"/>
              </a:rPr>
              <a:t>(1-10)</a:t>
            </a:r>
          </a:p>
          <a:p>
            <a:pPr lvl="2" eaLnBrk="1" hangingPunct="1">
              <a:defRPr/>
            </a:pPr>
            <a:r>
              <a:rPr lang="en-US" sz="2800" b="1" dirty="0">
                <a:solidFill>
                  <a:schemeClr val="tx1"/>
                </a:solidFill>
                <a:latin typeface="+mn-lt"/>
                <a:cs typeface="Arial" charset="0"/>
              </a:rPr>
              <a:t>	The Transgressions of David </a:t>
            </a:r>
            <a:r>
              <a:rPr lang="en-US" sz="2800" dirty="0">
                <a:solidFill>
                  <a:schemeClr val="tx1"/>
                </a:solidFill>
                <a:latin typeface="+mn-lt"/>
                <a:cs typeface="Arial" charset="0"/>
              </a:rPr>
              <a:t>(11)</a:t>
            </a:r>
          </a:p>
          <a:p>
            <a:pPr lvl="2" eaLnBrk="1" hangingPunct="1">
              <a:defRPr/>
            </a:pPr>
            <a:r>
              <a:rPr lang="en-US" sz="2800" b="1" dirty="0">
                <a:solidFill>
                  <a:schemeClr val="tx1"/>
                </a:solidFill>
                <a:latin typeface="+mn-lt"/>
                <a:cs typeface="Arial" charset="0"/>
              </a:rPr>
              <a:t>	The Troubles of David </a:t>
            </a:r>
            <a:r>
              <a:rPr lang="en-US" sz="2800" dirty="0">
                <a:solidFill>
                  <a:schemeClr val="tx1"/>
                </a:solidFill>
                <a:latin typeface="+mn-lt"/>
                <a:cs typeface="Arial" charset="0"/>
              </a:rPr>
              <a:t>(12-24)</a:t>
            </a:r>
          </a:p>
          <a:p>
            <a:pPr lvl="2" eaLnBrk="1" hangingPunct="1">
              <a:defRPr/>
            </a:pPr>
            <a:r>
              <a:rPr lang="en-US" sz="2800" b="1" dirty="0">
                <a:solidFill>
                  <a:schemeClr val="tx1"/>
                </a:solidFill>
                <a:latin typeface="+mn-lt"/>
                <a:cs typeface="Arial" charset="0"/>
              </a:rPr>
              <a:t>			</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228600" y="30163"/>
            <a:ext cx="8891588" cy="666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500"/>
              <a:t>	"Now then, tell my servant David, 'This is what the Lord Almighty says: I took you from the pasture, from tending the flock, and appointed you ruler over my people Israel. …. </a:t>
            </a:r>
          </a:p>
          <a:p>
            <a:pPr eaLnBrk="1" hangingPunct="1">
              <a:spcBef>
                <a:spcPct val="0"/>
              </a:spcBef>
              <a:buFontTx/>
              <a:buNone/>
            </a:pPr>
            <a:r>
              <a:rPr lang="en-US" altLang="en-US" sz="2500"/>
              <a:t>	"'The Lord declares to you that the Lord himself will establish a house for you: </a:t>
            </a:r>
            <a:r>
              <a:rPr lang="en-US" altLang="en-US" sz="2500" baseline="30000"/>
              <a:t>12 </a:t>
            </a:r>
            <a:r>
              <a:rPr lang="en-US" altLang="en-US" sz="2500"/>
              <a:t>When your days are over and you rest with your ancestors, I will raise up your offspring to succeed you, who will come from your own body, and I will establish his kingdom. </a:t>
            </a:r>
            <a:r>
              <a:rPr lang="en-US" altLang="en-US" sz="2500" baseline="30000"/>
              <a:t>13 </a:t>
            </a:r>
            <a:r>
              <a:rPr lang="en-US" altLang="en-US" sz="2500"/>
              <a:t>He is the one who will build a house for my Name, and I will establish the throne of his kingdom forever. </a:t>
            </a:r>
            <a:r>
              <a:rPr lang="en-US" altLang="en-US" sz="2500" baseline="30000"/>
              <a:t>14 </a:t>
            </a:r>
            <a:r>
              <a:rPr lang="en-US" altLang="en-US" sz="2500"/>
              <a:t>I will be his father, and he will be my son. When he does wrong, I will punish him with a rod wielded by human beings, with floggings inflicted by human hands. </a:t>
            </a:r>
            <a:r>
              <a:rPr lang="en-US" altLang="en-US" sz="2500" baseline="30000"/>
              <a:t>15 </a:t>
            </a:r>
            <a:r>
              <a:rPr lang="en-US" altLang="en-US" sz="2500"/>
              <a:t>But my love will never be taken away from him, as I took it away from Saul, whom I removed from before you. </a:t>
            </a:r>
            <a:r>
              <a:rPr lang="en-US" altLang="en-US" sz="2500" baseline="30000"/>
              <a:t>16 </a:t>
            </a:r>
            <a:r>
              <a:rPr lang="en-US" altLang="en-US" sz="2500"/>
              <a:t>Your house and your kingdom will endure forever before me; your throne will be established forever.'“		 2 Samuel 7:8, 11-16</a:t>
            </a:r>
          </a:p>
          <a:p>
            <a:pPr eaLnBrk="1" hangingPunct="1">
              <a:spcBef>
                <a:spcPct val="0"/>
              </a:spcBef>
              <a:buFontTx/>
              <a:buNone/>
            </a:pPr>
            <a:endParaRPr lang="en-US" altLang="en-US" sz="270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79375"/>
            <a:ext cx="6938963" cy="677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0"/>
            <a:ext cx="8229600" cy="685800"/>
          </a:xfrm>
        </p:spPr>
        <p:txBody>
          <a:bodyPr/>
          <a:lstStyle/>
          <a:p>
            <a:r>
              <a:rPr lang="en-US" altLang="en-US" sz="2800"/>
              <a:t>The Problem of “History” in the Old Testament</a:t>
            </a:r>
          </a:p>
        </p:txBody>
      </p:sp>
      <p:sp>
        <p:nvSpPr>
          <p:cNvPr id="18435" name="Content Placeholder 2"/>
          <p:cNvSpPr>
            <a:spLocks noGrp="1"/>
          </p:cNvSpPr>
          <p:nvPr>
            <p:ph idx="1"/>
          </p:nvPr>
        </p:nvSpPr>
        <p:spPr>
          <a:xfrm>
            <a:off x="457200" y="609600"/>
            <a:ext cx="8229600" cy="6019800"/>
          </a:xfrm>
        </p:spPr>
        <p:txBody>
          <a:bodyPr/>
          <a:lstStyle/>
          <a:p>
            <a:r>
              <a:rPr lang="en-US" altLang="en-US" sz="2400"/>
              <a:t>Christian systems usually categorize these books as </a:t>
            </a:r>
            <a:r>
              <a:rPr lang="en-US" altLang="en-US" sz="2400" i="1"/>
              <a:t>“Historical,”</a:t>
            </a:r>
            <a:r>
              <a:rPr lang="en-US" altLang="en-US" sz="2400"/>
              <a:t> while the Jewish </a:t>
            </a:r>
            <a:r>
              <a:rPr lang="en-US" altLang="en-US" sz="2400" i="1"/>
              <a:t>Tanakh refers to them as the “Former Prophets.”  </a:t>
            </a:r>
            <a:r>
              <a:rPr lang="en-US" altLang="en-US" sz="2400" u="sng"/>
              <a:t>Why the difference</a:t>
            </a:r>
            <a:r>
              <a:rPr lang="en-US" altLang="en-US" sz="2400"/>
              <a:t>? </a:t>
            </a:r>
          </a:p>
          <a:p>
            <a:r>
              <a:rPr lang="en-US" altLang="en-US" sz="2400" u="sng"/>
              <a:t>History</a:t>
            </a:r>
            <a:r>
              <a:rPr lang="en-US" altLang="en-US" sz="2400"/>
              <a:t>: a continuous, systematic narrative of past 	events, usually written as a chronological account.</a:t>
            </a:r>
          </a:p>
          <a:p>
            <a:r>
              <a:rPr lang="en-US" altLang="en-US" sz="2400" u="sng"/>
              <a:t>Herodotus</a:t>
            </a:r>
            <a:r>
              <a:rPr lang="en-US" altLang="en-US" sz="2400"/>
              <a:t>: c. 485-425 BC, Greek historian, called </a:t>
            </a:r>
            <a:r>
              <a:rPr lang="en-US" altLang="en-US" sz="2400" i="1"/>
              <a:t>the 	Father of History. </a:t>
            </a:r>
          </a:p>
          <a:p>
            <a:r>
              <a:rPr lang="en-US" altLang="en-US" sz="2400" u="sng"/>
              <a:t>Prophesy</a:t>
            </a:r>
            <a:r>
              <a:rPr lang="en-US" altLang="en-US" sz="2400"/>
              <a:t>:  Speaking or writing by divine inspiration.</a:t>
            </a:r>
          </a:p>
          <a:p>
            <a:endParaRPr lang="en-US" altLang="en-US" sz="400" u="sng"/>
          </a:p>
          <a:p>
            <a:r>
              <a:rPr lang="en-US" altLang="en-US" sz="2400" u="sng"/>
              <a:t>The Former Prophets </a:t>
            </a:r>
            <a:r>
              <a:rPr lang="en-US" altLang="en-US" sz="2400" i="1"/>
              <a:t>do</a:t>
            </a:r>
            <a:r>
              <a:rPr lang="en-US" altLang="en-US" sz="2400"/>
              <a:t> record historical events, but their purpose is not to write “history” as we understand it, but to record God’s action in fulfilling His covenant promises.  Because these books record God’s actions, perceived from that  perspective, the Jews considered them “prophetic.”  They are perhaps best understood as “historic events from a prophetic perspective.”</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a:xfrm>
            <a:off x="457200" y="0"/>
            <a:ext cx="8229600" cy="762000"/>
          </a:xfrm>
        </p:spPr>
        <p:txBody>
          <a:bodyPr/>
          <a:lstStyle/>
          <a:p>
            <a:r>
              <a:rPr lang="en-US" altLang="en-US" sz="4000" b="1">
                <a:solidFill>
                  <a:schemeClr val="tx1"/>
                </a:solidFill>
              </a:rPr>
              <a:t>The Book of 1 Kings</a:t>
            </a:r>
            <a:endParaRPr lang="en-US" altLang="en-US" sz="4000">
              <a:solidFill>
                <a:schemeClr val="tx1"/>
              </a:solidFill>
            </a:endParaRPr>
          </a:p>
        </p:txBody>
      </p:sp>
      <p:sp>
        <p:nvSpPr>
          <p:cNvPr id="4" name="TextBox 3"/>
          <p:cNvSpPr txBox="1"/>
          <p:nvPr/>
        </p:nvSpPr>
        <p:spPr>
          <a:xfrm>
            <a:off x="304800" y="838200"/>
            <a:ext cx="8763000" cy="6416675"/>
          </a:xfrm>
          <a:prstGeom prst="rect">
            <a:avLst/>
          </a:prstGeom>
          <a:noFill/>
        </p:spPr>
        <p:txBody>
          <a:bodyPr>
            <a:spAutoFit/>
          </a:bodyPr>
          <a:lstStyle/>
          <a:p>
            <a:pPr eaLnBrk="1" hangingPunct="1">
              <a:defRPr/>
            </a:pPr>
            <a:r>
              <a:rPr lang="en-US" sz="2800" b="1" u="sng" dirty="0">
                <a:solidFill>
                  <a:schemeClr val="tx1"/>
                </a:solidFill>
                <a:latin typeface="+mn-lt"/>
                <a:cs typeface="Arial" charset="0"/>
              </a:rPr>
              <a:t>Author</a:t>
            </a:r>
            <a:r>
              <a:rPr lang="en-US" sz="2800" b="1" dirty="0">
                <a:solidFill>
                  <a:schemeClr val="tx1"/>
                </a:solidFill>
                <a:latin typeface="+mn-lt"/>
                <a:cs typeface="Arial" charset="0"/>
              </a:rPr>
              <a:t>: 	</a:t>
            </a:r>
            <a:r>
              <a:rPr lang="en-US" sz="2800" b="1" dirty="0">
                <a:solidFill>
                  <a:schemeClr val="tx1"/>
                </a:solidFill>
                <a:latin typeface="Arial" charset="0"/>
                <a:cs typeface="Arial" charset="0"/>
              </a:rPr>
              <a:t>Unknown,  but traditionally Jeremiah.</a:t>
            </a:r>
            <a:endParaRPr lang="en-US" sz="2400" i="1" dirty="0">
              <a:solidFill>
                <a:schemeClr val="tx1"/>
              </a:solidFill>
              <a:latin typeface="Arial" charset="0"/>
              <a:cs typeface="Arial" charset="0"/>
            </a:endParaRPr>
          </a:p>
          <a:p>
            <a:pPr eaLnBrk="1" hangingPunct="1">
              <a:defRPr/>
            </a:pPr>
            <a:r>
              <a:rPr lang="en-US" sz="2800" b="1" u="sng" dirty="0">
                <a:solidFill>
                  <a:schemeClr val="tx1"/>
                </a:solidFill>
                <a:latin typeface="+mn-lt"/>
                <a:cs typeface="Arial" charset="0"/>
              </a:rPr>
              <a:t>Date</a:t>
            </a:r>
            <a:r>
              <a:rPr lang="en-US" sz="2800" b="1" dirty="0">
                <a:solidFill>
                  <a:schemeClr val="tx1"/>
                </a:solidFill>
                <a:latin typeface="+mn-lt"/>
                <a:cs typeface="Arial" charset="0"/>
              </a:rPr>
              <a:t>:		c. 550 BC </a:t>
            </a:r>
          </a:p>
          <a:p>
            <a:pPr eaLnBrk="1" hangingPunct="1">
              <a:defRPr/>
            </a:pPr>
            <a:r>
              <a:rPr lang="en-US" sz="2800" b="1" u="sng" dirty="0">
                <a:solidFill>
                  <a:schemeClr val="tx1"/>
                </a:solidFill>
                <a:latin typeface="+mn-lt"/>
                <a:cs typeface="Arial" charset="0"/>
              </a:rPr>
              <a:t>Theme</a:t>
            </a:r>
            <a:r>
              <a:rPr lang="en-US" sz="2800" b="1" dirty="0">
                <a:solidFill>
                  <a:schemeClr val="tx1"/>
                </a:solidFill>
                <a:latin typeface="+mn-lt"/>
                <a:cs typeface="Arial" charset="0"/>
              </a:rPr>
              <a:t>:	The reign of David’s son, King	 			Solomon, the peak of	Israel’s power &amp; 		influence, the building of the Temple 			and palace, and Solomon’s decline, 			leading to a divided kingdom. </a:t>
            </a:r>
          </a:p>
          <a:p>
            <a:pPr eaLnBrk="1" hangingPunct="1">
              <a:defRPr/>
            </a:pPr>
            <a:endParaRPr lang="en-US" sz="1100" b="1" dirty="0">
              <a:solidFill>
                <a:schemeClr val="tx1"/>
              </a:solidFill>
              <a:latin typeface="+mn-lt"/>
              <a:cs typeface="Arial" charset="0"/>
            </a:endParaRPr>
          </a:p>
          <a:p>
            <a:pPr eaLnBrk="1" hangingPunct="1">
              <a:defRPr/>
            </a:pPr>
            <a:r>
              <a:rPr lang="en-US" sz="2800" b="1" u="sng" dirty="0">
                <a:solidFill>
                  <a:schemeClr val="tx1"/>
                </a:solidFill>
                <a:latin typeface="+mn-lt"/>
                <a:cs typeface="Arial" charset="0"/>
              </a:rPr>
              <a:t>Purpose</a:t>
            </a:r>
            <a:r>
              <a:rPr lang="en-US" sz="2800" b="1" dirty="0">
                <a:solidFill>
                  <a:schemeClr val="tx1"/>
                </a:solidFill>
                <a:latin typeface="+mn-lt"/>
                <a:cs typeface="Arial" charset="0"/>
              </a:rPr>
              <a:t>:   To show how obedience to God led to 		greatness for Israel; while 					disobedience led to disruption of the 			kingdom.</a:t>
            </a:r>
          </a:p>
          <a:p>
            <a:pPr eaLnBrk="1" hangingPunct="1">
              <a:defRPr/>
            </a:pPr>
            <a:endParaRPr lang="en-US" sz="800" b="1" dirty="0">
              <a:solidFill>
                <a:schemeClr val="tx1"/>
              </a:solidFill>
              <a:latin typeface="+mn-lt"/>
              <a:cs typeface="Arial" charset="0"/>
            </a:endParaRPr>
          </a:p>
          <a:p>
            <a:pPr eaLnBrk="1" hangingPunct="1">
              <a:defRPr/>
            </a:pPr>
            <a:r>
              <a:rPr lang="en-US" sz="2800" b="1" u="sng" dirty="0">
                <a:solidFill>
                  <a:schemeClr val="tx1"/>
                </a:solidFill>
                <a:latin typeface="+mn-lt"/>
                <a:cs typeface="Arial" charset="0"/>
              </a:rPr>
              <a:t>Outline</a:t>
            </a:r>
            <a:r>
              <a:rPr lang="en-US" sz="2800" b="1" dirty="0">
                <a:solidFill>
                  <a:schemeClr val="tx1"/>
                </a:solidFill>
                <a:latin typeface="+mn-lt"/>
                <a:cs typeface="Arial" charset="0"/>
              </a:rPr>
              <a:t>:  	United Kingdom under Solomon  </a:t>
            </a:r>
            <a:r>
              <a:rPr lang="en-US" sz="2800" dirty="0">
                <a:solidFill>
                  <a:schemeClr val="tx1"/>
                </a:solidFill>
                <a:latin typeface="+mn-lt"/>
                <a:cs typeface="Arial" charset="0"/>
              </a:rPr>
              <a:t>(1-11)</a:t>
            </a:r>
          </a:p>
          <a:p>
            <a:pPr lvl="2" eaLnBrk="1" hangingPunct="1">
              <a:defRPr/>
            </a:pPr>
            <a:r>
              <a:rPr lang="en-US" sz="2800" b="1" dirty="0">
                <a:solidFill>
                  <a:schemeClr val="tx1"/>
                </a:solidFill>
                <a:latin typeface="+mn-lt"/>
                <a:cs typeface="Arial" charset="0"/>
              </a:rPr>
              <a:t>	Divided Kingdom </a:t>
            </a:r>
            <a:r>
              <a:rPr lang="en-US" sz="2800" dirty="0">
                <a:solidFill>
                  <a:schemeClr val="tx1"/>
                </a:solidFill>
                <a:latin typeface="+mn-lt"/>
                <a:cs typeface="Arial" charset="0"/>
              </a:rPr>
              <a:t>(12-22)</a:t>
            </a:r>
          </a:p>
          <a:p>
            <a:pPr lvl="2" eaLnBrk="1" hangingPunct="1">
              <a:defRPr/>
            </a:pPr>
            <a:r>
              <a:rPr lang="en-US" sz="2800" b="1" dirty="0">
                <a:solidFill>
                  <a:schemeClr val="tx1"/>
                </a:solidFill>
                <a:latin typeface="+mn-lt"/>
                <a:cs typeface="Arial" charset="0"/>
              </a:rPr>
              <a:t>			</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128588" y="30163"/>
            <a:ext cx="8991600" cy="689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600"/>
              <a:t>	The Lord said to him (Solomon):</a:t>
            </a:r>
          </a:p>
          <a:p>
            <a:pPr eaLnBrk="1" hangingPunct="1">
              <a:spcBef>
                <a:spcPct val="0"/>
              </a:spcBef>
              <a:buFontTx/>
              <a:buNone/>
            </a:pPr>
            <a:r>
              <a:rPr lang="en-US" altLang="en-US" sz="2600"/>
              <a:t>	"I have heard the prayer and plea you have made before me; I have consecrated this temple, which you have built, by putting my Name there forever.  My eyes and my heart will always be there.</a:t>
            </a:r>
          </a:p>
          <a:p>
            <a:pPr eaLnBrk="1" hangingPunct="1">
              <a:spcBef>
                <a:spcPct val="0"/>
              </a:spcBef>
              <a:buFontTx/>
              <a:buNone/>
            </a:pPr>
            <a:r>
              <a:rPr lang="en-US" altLang="en-US" sz="2600"/>
              <a:t>	</a:t>
            </a:r>
            <a:r>
              <a:rPr lang="en-US" altLang="en-US" sz="2600" baseline="30000"/>
              <a:t>4 </a:t>
            </a:r>
            <a:r>
              <a:rPr lang="en-US" altLang="en-US" sz="2600"/>
              <a:t>"As for you, if you walk before me faithfully with integrity of heart and uprightness, as David your father did, and do all I command and observe my decrees and laws, </a:t>
            </a:r>
            <a:r>
              <a:rPr lang="en-US" altLang="en-US" sz="2600" baseline="30000"/>
              <a:t>5 </a:t>
            </a:r>
            <a:r>
              <a:rPr lang="en-US" altLang="en-US" sz="2600"/>
              <a:t>I will establish your royal throne over Israel forever, as I promised David your father when I said, 'You shall never fail to have a successor on the throne of Israel.'</a:t>
            </a:r>
          </a:p>
          <a:p>
            <a:pPr eaLnBrk="1" hangingPunct="1">
              <a:spcBef>
                <a:spcPct val="0"/>
              </a:spcBef>
              <a:buFontTx/>
              <a:buNone/>
            </a:pPr>
            <a:r>
              <a:rPr lang="en-US" altLang="en-US" sz="2600"/>
              <a:t>	</a:t>
            </a:r>
            <a:r>
              <a:rPr lang="en-US" altLang="en-US" sz="2600" baseline="30000"/>
              <a:t>6 </a:t>
            </a:r>
            <a:r>
              <a:rPr lang="en-US" altLang="en-US" sz="2600"/>
              <a:t>"But if you or your descendants turn away from me and do not observe the commands and decrees I have given you and go off to serve other gods and worship them, </a:t>
            </a:r>
            <a:r>
              <a:rPr lang="en-US" altLang="en-US" sz="2600" baseline="30000"/>
              <a:t>7 </a:t>
            </a:r>
            <a:r>
              <a:rPr lang="en-US" altLang="en-US" sz="2600"/>
              <a:t>then I will cut off Israel from the land I have given them and will reject this temple I have consecrated for my Name. 						1 Kings 9:3-7</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a:xfrm>
            <a:off x="457200" y="0"/>
            <a:ext cx="8229600" cy="762000"/>
          </a:xfrm>
        </p:spPr>
        <p:txBody>
          <a:bodyPr/>
          <a:lstStyle/>
          <a:p>
            <a:r>
              <a:rPr lang="en-US" altLang="en-US" sz="4000" b="1">
                <a:solidFill>
                  <a:schemeClr val="tx1"/>
                </a:solidFill>
              </a:rPr>
              <a:t>The Book of 2 Kings</a:t>
            </a:r>
            <a:endParaRPr lang="en-US" altLang="en-US" sz="4000">
              <a:solidFill>
                <a:schemeClr val="tx1"/>
              </a:solidFill>
            </a:endParaRPr>
          </a:p>
        </p:txBody>
      </p:sp>
      <p:sp>
        <p:nvSpPr>
          <p:cNvPr id="4" name="TextBox 3"/>
          <p:cNvSpPr txBox="1"/>
          <p:nvPr/>
        </p:nvSpPr>
        <p:spPr>
          <a:xfrm>
            <a:off x="304800" y="838200"/>
            <a:ext cx="8763000" cy="6416675"/>
          </a:xfrm>
          <a:prstGeom prst="rect">
            <a:avLst/>
          </a:prstGeom>
          <a:noFill/>
        </p:spPr>
        <p:txBody>
          <a:bodyPr>
            <a:spAutoFit/>
          </a:bodyPr>
          <a:lstStyle/>
          <a:p>
            <a:pPr eaLnBrk="1" hangingPunct="1">
              <a:defRPr/>
            </a:pPr>
            <a:r>
              <a:rPr lang="en-US" sz="2800" b="1" u="sng" dirty="0">
                <a:solidFill>
                  <a:schemeClr val="tx1"/>
                </a:solidFill>
                <a:latin typeface="+mn-lt"/>
                <a:cs typeface="Arial" charset="0"/>
              </a:rPr>
              <a:t>Author</a:t>
            </a:r>
            <a:r>
              <a:rPr lang="en-US" sz="2800" b="1" dirty="0">
                <a:solidFill>
                  <a:schemeClr val="tx1"/>
                </a:solidFill>
                <a:latin typeface="+mn-lt"/>
                <a:cs typeface="Arial" charset="0"/>
              </a:rPr>
              <a:t>: 	</a:t>
            </a:r>
            <a:r>
              <a:rPr lang="en-US" sz="2800" b="1" dirty="0">
                <a:solidFill>
                  <a:schemeClr val="tx1"/>
                </a:solidFill>
                <a:latin typeface="Arial" charset="0"/>
                <a:cs typeface="Arial" charset="0"/>
              </a:rPr>
              <a:t>Unknown,  but traditionally Jeremiah.</a:t>
            </a:r>
            <a:endParaRPr lang="en-US" sz="2400" i="1" dirty="0">
              <a:solidFill>
                <a:schemeClr val="tx1"/>
              </a:solidFill>
              <a:latin typeface="Arial" charset="0"/>
              <a:cs typeface="Arial" charset="0"/>
            </a:endParaRPr>
          </a:p>
          <a:p>
            <a:pPr eaLnBrk="1" hangingPunct="1">
              <a:defRPr/>
            </a:pPr>
            <a:r>
              <a:rPr lang="en-US" sz="2800" b="1" u="sng" dirty="0">
                <a:solidFill>
                  <a:schemeClr val="tx1"/>
                </a:solidFill>
                <a:latin typeface="+mn-lt"/>
                <a:cs typeface="Arial" charset="0"/>
              </a:rPr>
              <a:t>Date</a:t>
            </a:r>
            <a:r>
              <a:rPr lang="en-US" sz="2800" b="1" dirty="0">
                <a:solidFill>
                  <a:schemeClr val="tx1"/>
                </a:solidFill>
                <a:latin typeface="+mn-lt"/>
                <a:cs typeface="Arial" charset="0"/>
              </a:rPr>
              <a:t>:		c. 550 BC </a:t>
            </a:r>
          </a:p>
          <a:p>
            <a:pPr eaLnBrk="1" hangingPunct="1">
              <a:defRPr/>
            </a:pPr>
            <a:r>
              <a:rPr lang="en-US" sz="2800" b="1" u="sng" dirty="0">
                <a:solidFill>
                  <a:schemeClr val="tx1"/>
                </a:solidFill>
                <a:latin typeface="+mn-lt"/>
                <a:cs typeface="Arial" charset="0"/>
              </a:rPr>
              <a:t>Theme</a:t>
            </a:r>
            <a:r>
              <a:rPr lang="en-US" sz="2800" b="1" dirty="0">
                <a:solidFill>
                  <a:schemeClr val="tx1"/>
                </a:solidFill>
                <a:latin typeface="+mn-lt"/>
                <a:cs typeface="Arial" charset="0"/>
              </a:rPr>
              <a:t>:	The story of the two divided kingdoms, 		of the prophets Elijah and Elisha, and 		the fall of the Northern Kingdom to 			Assyria and the Southern Kingdom to 		Babylon. </a:t>
            </a:r>
          </a:p>
          <a:p>
            <a:pPr eaLnBrk="1" hangingPunct="1">
              <a:defRPr/>
            </a:pPr>
            <a:endParaRPr lang="en-US" sz="1100" b="1" dirty="0">
              <a:solidFill>
                <a:schemeClr val="tx1"/>
              </a:solidFill>
              <a:latin typeface="+mn-lt"/>
              <a:cs typeface="Arial" charset="0"/>
            </a:endParaRPr>
          </a:p>
          <a:p>
            <a:pPr eaLnBrk="1" hangingPunct="1">
              <a:defRPr/>
            </a:pPr>
            <a:r>
              <a:rPr lang="en-US" sz="2800" b="1" u="sng" dirty="0">
                <a:solidFill>
                  <a:schemeClr val="tx1"/>
                </a:solidFill>
                <a:latin typeface="+mn-lt"/>
                <a:cs typeface="Arial" charset="0"/>
              </a:rPr>
              <a:t>Purpose</a:t>
            </a:r>
            <a:r>
              <a:rPr lang="en-US" sz="2800" b="1" dirty="0">
                <a:solidFill>
                  <a:schemeClr val="tx1"/>
                </a:solidFill>
                <a:latin typeface="+mn-lt"/>
                <a:cs typeface="Arial" charset="0"/>
              </a:rPr>
              <a:t>:   To teach that unfaithfulness to God will 		lead to righteous discipline.</a:t>
            </a:r>
          </a:p>
          <a:p>
            <a:pPr eaLnBrk="1" hangingPunct="1">
              <a:defRPr/>
            </a:pPr>
            <a:endParaRPr lang="en-US" sz="800" b="1" dirty="0">
              <a:solidFill>
                <a:schemeClr val="tx1"/>
              </a:solidFill>
              <a:latin typeface="+mn-lt"/>
              <a:cs typeface="Arial" charset="0"/>
            </a:endParaRPr>
          </a:p>
          <a:p>
            <a:pPr eaLnBrk="1" hangingPunct="1">
              <a:defRPr/>
            </a:pPr>
            <a:r>
              <a:rPr lang="en-US" sz="2800" b="1" u="sng" dirty="0">
                <a:solidFill>
                  <a:schemeClr val="tx1"/>
                </a:solidFill>
                <a:latin typeface="+mn-lt"/>
                <a:cs typeface="Arial" charset="0"/>
              </a:rPr>
              <a:t>Outline</a:t>
            </a:r>
            <a:r>
              <a:rPr lang="en-US" sz="2800" b="1" dirty="0">
                <a:solidFill>
                  <a:schemeClr val="tx1"/>
                </a:solidFill>
                <a:latin typeface="+mn-lt"/>
                <a:cs typeface="Arial" charset="0"/>
              </a:rPr>
              <a:t>:  	Divided Kingdom </a:t>
            </a:r>
            <a:r>
              <a:rPr lang="en-US" sz="2800" dirty="0">
                <a:solidFill>
                  <a:schemeClr val="tx1"/>
                </a:solidFill>
                <a:latin typeface="+mn-lt"/>
                <a:cs typeface="Arial" charset="0"/>
              </a:rPr>
              <a:t>(1-16)</a:t>
            </a:r>
          </a:p>
          <a:p>
            <a:pPr eaLnBrk="1" hangingPunct="1">
              <a:defRPr/>
            </a:pPr>
            <a:r>
              <a:rPr lang="en-US" sz="2800" b="1" dirty="0">
                <a:solidFill>
                  <a:schemeClr val="tx1"/>
                </a:solidFill>
                <a:latin typeface="+mn-lt"/>
                <a:cs typeface="Arial" charset="0"/>
              </a:rPr>
              <a:t>		Fall of Israel in the North-722 BC </a:t>
            </a:r>
            <a:r>
              <a:rPr lang="en-US" sz="2800" dirty="0">
                <a:solidFill>
                  <a:schemeClr val="tx1"/>
                </a:solidFill>
                <a:latin typeface="+mn-lt"/>
                <a:cs typeface="Arial" charset="0"/>
              </a:rPr>
              <a:t>(17)</a:t>
            </a:r>
          </a:p>
          <a:p>
            <a:pPr eaLnBrk="1" hangingPunct="1">
              <a:defRPr/>
            </a:pPr>
            <a:r>
              <a:rPr lang="en-US" sz="2800" b="1" dirty="0">
                <a:solidFill>
                  <a:schemeClr val="tx1"/>
                </a:solidFill>
                <a:latin typeface="+mn-lt"/>
                <a:cs typeface="Arial" charset="0"/>
              </a:rPr>
              <a:t>		Surviving Kingdom of Judah </a:t>
            </a:r>
            <a:r>
              <a:rPr lang="en-US" sz="2800" dirty="0">
                <a:solidFill>
                  <a:schemeClr val="tx1"/>
                </a:solidFill>
                <a:latin typeface="+mn-lt"/>
                <a:cs typeface="Arial" charset="0"/>
              </a:rPr>
              <a:t>(18-24:16)</a:t>
            </a:r>
          </a:p>
          <a:p>
            <a:pPr eaLnBrk="1" hangingPunct="1">
              <a:defRPr/>
            </a:pPr>
            <a:r>
              <a:rPr lang="en-US" sz="2800" b="1" dirty="0">
                <a:solidFill>
                  <a:schemeClr val="tx1"/>
                </a:solidFill>
                <a:latin typeface="+mn-lt"/>
                <a:cs typeface="Arial" charset="0"/>
              </a:rPr>
              <a:t>		Fall of Judah-586 BC </a:t>
            </a:r>
            <a:r>
              <a:rPr lang="en-US" sz="2800" dirty="0">
                <a:solidFill>
                  <a:schemeClr val="tx1"/>
                </a:solidFill>
                <a:latin typeface="+mn-lt"/>
                <a:cs typeface="Arial" charset="0"/>
              </a:rPr>
              <a:t>(24:17-25:30)</a:t>
            </a:r>
          </a:p>
          <a:p>
            <a:pPr lvl="2" eaLnBrk="1" hangingPunct="1">
              <a:defRPr/>
            </a:pPr>
            <a:r>
              <a:rPr lang="en-US" sz="2800" b="1" dirty="0">
                <a:solidFill>
                  <a:schemeClr val="tx1"/>
                </a:solidFill>
                <a:latin typeface="+mn-lt"/>
                <a:cs typeface="Arial" charset="0"/>
              </a:rPr>
              <a:t>			</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85725"/>
            <a:ext cx="5268913" cy="694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E:\629X_PDF&amp;JPG_CDROM\jpegs\629X_Page_1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533400"/>
            <a:ext cx="8202613" cy="1092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128588" y="30163"/>
            <a:ext cx="8991600"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100"/>
              <a:t>	The king of Assyria invaded the entire land, marched against Samaria and laid siege to it for three years.  </a:t>
            </a:r>
            <a:r>
              <a:rPr lang="en-US" altLang="en-US" sz="2100" baseline="30000"/>
              <a:t>6 </a:t>
            </a:r>
            <a:r>
              <a:rPr lang="en-US" altLang="en-US" sz="2100"/>
              <a:t>In the ninth year of Hoshea, the king of Assyria captured Samaria and deported the Israelites to Assyria.  He settled them in Halah, in Gozan on the Habor River and in the towns of the Medes. </a:t>
            </a:r>
          </a:p>
          <a:p>
            <a:pPr eaLnBrk="1" hangingPunct="1">
              <a:spcBef>
                <a:spcPct val="0"/>
              </a:spcBef>
              <a:buFontTx/>
              <a:buNone/>
            </a:pPr>
            <a:r>
              <a:rPr lang="en-US" altLang="en-US" sz="2100"/>
              <a:t>	</a:t>
            </a:r>
            <a:r>
              <a:rPr lang="en-US" altLang="en-US" sz="2100" baseline="30000"/>
              <a:t>7 </a:t>
            </a:r>
            <a:r>
              <a:rPr lang="en-US" altLang="en-US" sz="2100"/>
              <a:t>All this took place because the Israelites had sinned against the Lord their God, who had brought them up out of Egypt from under the power of Pharaoh king of Egypt.  They worshiped other gods </a:t>
            </a:r>
            <a:r>
              <a:rPr lang="en-US" altLang="en-US" sz="2100" baseline="30000"/>
              <a:t>8 </a:t>
            </a:r>
            <a:r>
              <a:rPr lang="en-US" altLang="en-US" sz="2100"/>
              <a:t>and followed the practices of the nations the Lord had driven out before them, as well as the practices that the kings of Israel had introduced. </a:t>
            </a:r>
            <a:r>
              <a:rPr lang="en-US" altLang="en-US" sz="2100" baseline="30000"/>
              <a:t> 9 </a:t>
            </a:r>
            <a:r>
              <a:rPr lang="en-US" altLang="en-US" sz="2100"/>
              <a:t>The Israelites secretly did things against the Lord their God that were not right.  From watchtower to fortified city they built themselves high places in all their towns.  </a:t>
            </a:r>
            <a:r>
              <a:rPr lang="en-US" altLang="en-US" sz="2100" baseline="30000"/>
              <a:t>10 </a:t>
            </a:r>
            <a:r>
              <a:rPr lang="en-US" altLang="en-US" sz="2100"/>
              <a:t>They set up sacred stones and Asherah poles on every high hill and under every spreading tree.  </a:t>
            </a:r>
            <a:r>
              <a:rPr lang="en-US" altLang="en-US" sz="2100" baseline="30000"/>
              <a:t>11</a:t>
            </a:r>
            <a:r>
              <a:rPr lang="en-US" altLang="en-US" sz="2100"/>
              <a:t> At every high place they burned incense, as the nations whom the Lord had driven out before them had done. They did wicked things that provoked the Lord to anger.  </a:t>
            </a:r>
            <a:r>
              <a:rPr lang="en-US" altLang="en-US" sz="2100" baseline="30000"/>
              <a:t>12 </a:t>
            </a:r>
            <a:r>
              <a:rPr lang="en-US" altLang="en-US" sz="2100"/>
              <a:t>They worshiped idols, though the Lord had said, "You shall not do this."  </a:t>
            </a:r>
            <a:r>
              <a:rPr lang="en-US" altLang="en-US" sz="2100" baseline="30000"/>
              <a:t>13 </a:t>
            </a:r>
            <a:r>
              <a:rPr lang="en-US" altLang="en-US" sz="2100"/>
              <a:t>The Lord warned Israel and Judah through all his prophets and seers: "Turn from your evil ways.  Observe my commands and decrees, in accordance with the entire Law that I commanded your fathers to obey and that I delivered to you through my servants the prophets."  	2 Kings 17:5-13</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128588" y="30163"/>
            <a:ext cx="899160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100"/>
              <a:t>	</a:t>
            </a:r>
            <a:r>
              <a:rPr lang="en-US" altLang="en-US" sz="2600"/>
              <a:t>On the seventh day of the fifth month, in the nineteenth year of Nebuchadnezzar king of Babylon, Nebuzaradan commander of the imperial guard, an official of the king of Babylon, came to Jerusalem.  </a:t>
            </a:r>
            <a:r>
              <a:rPr lang="en-US" altLang="en-US" sz="2600" baseline="30000"/>
              <a:t>9 </a:t>
            </a:r>
            <a:r>
              <a:rPr lang="en-US" altLang="en-US" sz="2600"/>
              <a:t>He set fire to the temple of the Lord, the royal palace and all the houses of Jerusalem.  Every important building he burned down. </a:t>
            </a:r>
            <a:r>
              <a:rPr lang="en-US" altLang="en-US" sz="2600" baseline="30000"/>
              <a:t>10 	</a:t>
            </a:r>
            <a:r>
              <a:rPr lang="en-US" altLang="en-US" sz="2600"/>
              <a:t>The whole Babylonian army, under the commander of the imperial guard, broke down the walls around Jerusalem. </a:t>
            </a:r>
            <a:r>
              <a:rPr lang="en-US" altLang="en-US" sz="2600" baseline="30000"/>
              <a:t>11 </a:t>
            </a:r>
            <a:r>
              <a:rPr lang="en-US" altLang="en-US" sz="2600"/>
              <a:t>Nebuzaradan the commander of the guard carried into exile the people who remained in the city, along with the rest of the populace and those who had gone over to the king of Babylon.  </a:t>
            </a:r>
            <a:r>
              <a:rPr lang="en-US" altLang="en-US" sz="2600" baseline="30000"/>
              <a:t>12 </a:t>
            </a:r>
            <a:r>
              <a:rPr lang="en-US" altLang="en-US" sz="2600"/>
              <a:t>But the commander left behind some of the poorest people of the land to work the vineyards and fields. </a:t>
            </a:r>
          </a:p>
          <a:p>
            <a:pPr eaLnBrk="1" hangingPunct="1">
              <a:spcBef>
                <a:spcPct val="0"/>
              </a:spcBef>
              <a:buFontTx/>
              <a:buNone/>
            </a:pPr>
            <a:r>
              <a:rPr lang="en-US" altLang="en-US" sz="2600"/>
              <a:t>	So Judah went into captivity, away from her land. </a:t>
            </a:r>
          </a:p>
          <a:p>
            <a:pPr eaLnBrk="1" hangingPunct="1">
              <a:spcBef>
                <a:spcPct val="0"/>
              </a:spcBef>
              <a:buFontTx/>
              <a:buNone/>
            </a:pPr>
            <a:r>
              <a:rPr lang="en-US" altLang="en-US" sz="2600"/>
              <a:t>					2 Kings 25:8-21</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457200" y="0"/>
            <a:ext cx="8229600" cy="762000"/>
          </a:xfrm>
        </p:spPr>
        <p:txBody>
          <a:bodyPr/>
          <a:lstStyle/>
          <a:p>
            <a:r>
              <a:rPr lang="en-US" altLang="en-US" b="1">
                <a:solidFill>
                  <a:schemeClr val="tx1"/>
                </a:solidFill>
              </a:rPr>
              <a:t>The Book of Joshua</a:t>
            </a:r>
            <a:endParaRPr lang="en-US" altLang="en-US">
              <a:solidFill>
                <a:schemeClr val="tx1"/>
              </a:solidFill>
            </a:endParaRPr>
          </a:p>
        </p:txBody>
      </p:sp>
      <p:sp>
        <p:nvSpPr>
          <p:cNvPr id="4" name="TextBox 3"/>
          <p:cNvSpPr txBox="1"/>
          <p:nvPr/>
        </p:nvSpPr>
        <p:spPr>
          <a:xfrm>
            <a:off x="304800" y="838200"/>
            <a:ext cx="8763000" cy="5798510"/>
          </a:xfrm>
          <a:prstGeom prst="rect">
            <a:avLst/>
          </a:prstGeom>
          <a:noFill/>
        </p:spPr>
        <p:txBody>
          <a:bodyPr>
            <a:spAutoFit/>
          </a:bodyPr>
          <a:lstStyle/>
          <a:p>
            <a:pPr eaLnBrk="1" hangingPunct="1">
              <a:lnSpc>
                <a:spcPct val="90000"/>
              </a:lnSpc>
              <a:defRPr/>
            </a:pPr>
            <a:r>
              <a:rPr lang="en-US" sz="2800" b="1" u="sng" dirty="0">
                <a:solidFill>
                  <a:schemeClr val="tx1"/>
                </a:solidFill>
                <a:latin typeface="+mn-lt"/>
                <a:cs typeface="Arial" charset="0"/>
              </a:rPr>
              <a:t>Author</a:t>
            </a:r>
            <a:r>
              <a:rPr lang="en-US" sz="2800" b="1" dirty="0">
                <a:solidFill>
                  <a:schemeClr val="tx1"/>
                </a:solidFill>
                <a:latin typeface="+mn-lt"/>
                <a:cs typeface="Arial" charset="0"/>
              </a:rPr>
              <a:t>:</a:t>
            </a:r>
            <a:r>
              <a:rPr lang="en-US" b="1" dirty="0">
                <a:solidFill>
                  <a:schemeClr val="tx1"/>
                </a:solidFill>
                <a:latin typeface="+mn-lt"/>
                <a:cs typeface="Arial" charset="0"/>
              </a:rPr>
              <a:t>    </a:t>
            </a:r>
            <a:r>
              <a:rPr lang="en-US" sz="3200" b="1" dirty="0">
                <a:solidFill>
                  <a:schemeClr val="tx1"/>
                </a:solidFill>
                <a:latin typeface="+mn-lt"/>
                <a:cs typeface="Arial" charset="0"/>
              </a:rPr>
              <a:t>Joshua </a:t>
            </a:r>
            <a:r>
              <a:rPr lang="en-US" sz="2400" b="1" dirty="0">
                <a:solidFill>
                  <a:schemeClr val="tx1"/>
                </a:solidFill>
                <a:latin typeface="+mn-lt"/>
                <a:cs typeface="Arial" charset="0"/>
              </a:rPr>
              <a:t>(traditional)</a:t>
            </a:r>
          </a:p>
          <a:p>
            <a:pPr eaLnBrk="1" hangingPunct="1">
              <a:lnSpc>
                <a:spcPct val="90000"/>
              </a:lnSpc>
              <a:defRPr/>
            </a:pPr>
            <a:endParaRPr lang="en-US" sz="800" b="1" dirty="0">
              <a:solidFill>
                <a:schemeClr val="tx1"/>
              </a:solidFill>
              <a:latin typeface="+mn-lt"/>
              <a:cs typeface="Arial" charset="0"/>
            </a:endParaRPr>
          </a:p>
          <a:p>
            <a:pPr eaLnBrk="1" hangingPunct="1">
              <a:lnSpc>
                <a:spcPct val="90000"/>
              </a:lnSpc>
              <a:defRPr/>
            </a:pPr>
            <a:r>
              <a:rPr lang="en-US" sz="2800" b="1" u="sng" dirty="0">
                <a:solidFill>
                  <a:schemeClr val="tx1"/>
                </a:solidFill>
                <a:latin typeface="+mn-lt"/>
                <a:cs typeface="Arial" charset="0"/>
              </a:rPr>
              <a:t>Date</a:t>
            </a:r>
            <a:r>
              <a:rPr lang="en-US" sz="2800" b="1" dirty="0">
                <a:solidFill>
                  <a:schemeClr val="tx1"/>
                </a:solidFill>
                <a:latin typeface="+mn-lt"/>
                <a:cs typeface="Arial" charset="0"/>
              </a:rPr>
              <a:t>:	</a:t>
            </a:r>
            <a:r>
              <a:rPr lang="en-US" sz="2000" b="1" dirty="0">
                <a:solidFill>
                  <a:schemeClr val="tx1"/>
                </a:solidFill>
                <a:latin typeface="+mn-lt"/>
                <a:cs typeface="Arial" charset="0"/>
              </a:rPr>
              <a:t>            </a:t>
            </a:r>
            <a:r>
              <a:rPr lang="en-US" sz="2800" b="1" dirty="0">
                <a:solidFill>
                  <a:schemeClr val="tx1"/>
                </a:solidFill>
                <a:latin typeface="+mn-lt"/>
                <a:cs typeface="Arial" charset="0"/>
              </a:rPr>
              <a:t>circa </a:t>
            </a:r>
            <a:r>
              <a:rPr lang="en-US" sz="3200" b="1" dirty="0">
                <a:solidFill>
                  <a:schemeClr val="tx1"/>
                </a:solidFill>
                <a:latin typeface="+mn-lt"/>
                <a:cs typeface="Arial" charset="0"/>
              </a:rPr>
              <a:t>1405 </a:t>
            </a:r>
            <a:r>
              <a:rPr lang="en-US" sz="2000" b="1" dirty="0">
                <a:solidFill>
                  <a:schemeClr val="tx1"/>
                </a:solidFill>
                <a:latin typeface="+mn-lt"/>
                <a:cs typeface="Arial" charset="0"/>
              </a:rPr>
              <a:t>BC</a:t>
            </a:r>
            <a:r>
              <a:rPr lang="en-US" sz="1800" b="1" dirty="0">
                <a:solidFill>
                  <a:schemeClr val="tx1"/>
                </a:solidFill>
                <a:latin typeface="+mn-lt"/>
                <a:cs typeface="Arial" charset="0"/>
              </a:rPr>
              <a:t> </a:t>
            </a:r>
            <a:r>
              <a:rPr lang="en-US" sz="3200" b="1" dirty="0">
                <a:solidFill>
                  <a:schemeClr val="tx1"/>
                </a:solidFill>
                <a:latin typeface="+mn-lt"/>
                <a:cs typeface="Arial" charset="0"/>
              </a:rPr>
              <a:t>- 1390</a:t>
            </a:r>
            <a:r>
              <a:rPr lang="en-US" sz="1800" b="1" dirty="0">
                <a:solidFill>
                  <a:schemeClr val="tx1"/>
                </a:solidFill>
                <a:latin typeface="+mn-lt"/>
                <a:cs typeface="Arial" charset="0"/>
              </a:rPr>
              <a:t> </a:t>
            </a:r>
            <a:r>
              <a:rPr lang="en-US" sz="2000" b="1" dirty="0">
                <a:solidFill>
                  <a:schemeClr val="tx1"/>
                </a:solidFill>
                <a:latin typeface="+mn-lt"/>
                <a:cs typeface="Arial" charset="0"/>
              </a:rPr>
              <a:t>BC</a:t>
            </a:r>
          </a:p>
          <a:p>
            <a:pPr eaLnBrk="1" hangingPunct="1">
              <a:lnSpc>
                <a:spcPct val="90000"/>
              </a:lnSpc>
              <a:defRPr/>
            </a:pPr>
            <a:endParaRPr lang="en-US" sz="800" b="1" dirty="0">
              <a:solidFill>
                <a:schemeClr val="tx1"/>
              </a:solidFill>
              <a:latin typeface="+mn-lt"/>
              <a:cs typeface="Arial" charset="0"/>
            </a:endParaRPr>
          </a:p>
          <a:p>
            <a:pPr eaLnBrk="1" hangingPunct="1">
              <a:lnSpc>
                <a:spcPct val="90000"/>
              </a:lnSpc>
              <a:defRPr/>
            </a:pPr>
            <a:r>
              <a:rPr lang="en-US" sz="2800" b="1" u="sng" dirty="0">
                <a:solidFill>
                  <a:schemeClr val="tx1"/>
                </a:solidFill>
                <a:latin typeface="+mn-lt"/>
                <a:cs typeface="Arial" charset="0"/>
              </a:rPr>
              <a:t>Theme</a:t>
            </a:r>
            <a:r>
              <a:rPr lang="en-US" sz="2800" b="1" dirty="0">
                <a:solidFill>
                  <a:schemeClr val="tx1"/>
                </a:solidFill>
                <a:latin typeface="+mn-lt"/>
                <a:cs typeface="Arial" charset="0"/>
              </a:rPr>
              <a:t>:     Conquest of the Promised Land; 			assigning and settling of the Tribes of 		Israel throughout the Land.</a:t>
            </a:r>
          </a:p>
          <a:p>
            <a:pPr eaLnBrk="1" hangingPunct="1">
              <a:lnSpc>
                <a:spcPct val="90000"/>
              </a:lnSpc>
              <a:defRPr/>
            </a:pPr>
            <a:endParaRPr lang="en-US" sz="800" b="1" dirty="0">
              <a:solidFill>
                <a:schemeClr val="tx1"/>
              </a:solidFill>
              <a:latin typeface="+mn-lt"/>
              <a:cs typeface="Arial" charset="0"/>
            </a:endParaRPr>
          </a:p>
          <a:p>
            <a:pPr eaLnBrk="1" hangingPunct="1">
              <a:lnSpc>
                <a:spcPct val="90000"/>
              </a:lnSpc>
              <a:defRPr/>
            </a:pPr>
            <a:endParaRPr lang="en-US" sz="800" b="1" dirty="0">
              <a:solidFill>
                <a:schemeClr val="tx1"/>
              </a:solidFill>
              <a:latin typeface="+mn-lt"/>
              <a:cs typeface="Arial" charset="0"/>
            </a:endParaRPr>
          </a:p>
          <a:p>
            <a:pPr eaLnBrk="1" hangingPunct="1">
              <a:lnSpc>
                <a:spcPct val="90000"/>
              </a:lnSpc>
              <a:defRPr/>
            </a:pPr>
            <a:r>
              <a:rPr lang="en-US" sz="2800" b="1" u="sng" dirty="0">
                <a:solidFill>
                  <a:schemeClr val="tx1"/>
                </a:solidFill>
                <a:latin typeface="+mn-lt"/>
                <a:cs typeface="Arial" charset="0"/>
              </a:rPr>
              <a:t>Purpose</a:t>
            </a:r>
            <a:r>
              <a:rPr lang="en-US" sz="2800" b="1" dirty="0">
                <a:solidFill>
                  <a:schemeClr val="tx1"/>
                </a:solidFill>
                <a:latin typeface="+mn-lt"/>
                <a:cs typeface="Arial" charset="0"/>
              </a:rPr>
              <a:t>:</a:t>
            </a:r>
            <a:r>
              <a:rPr lang="en-US" b="1" dirty="0">
                <a:solidFill>
                  <a:schemeClr val="tx1"/>
                </a:solidFill>
                <a:latin typeface="+mn-lt"/>
                <a:cs typeface="Arial" charset="0"/>
              </a:rPr>
              <a:t>  </a:t>
            </a:r>
            <a:r>
              <a:rPr lang="en-US" sz="2800" b="1" dirty="0">
                <a:solidFill>
                  <a:schemeClr val="tx1"/>
                </a:solidFill>
                <a:latin typeface="+mn-lt"/>
                <a:cs typeface="Arial" charset="0"/>
              </a:rPr>
              <a:t>To show God is faithful to keep His 			covenant promises.</a:t>
            </a:r>
          </a:p>
          <a:p>
            <a:pPr eaLnBrk="1" hangingPunct="1">
              <a:lnSpc>
                <a:spcPct val="90000"/>
              </a:lnSpc>
              <a:defRPr/>
            </a:pPr>
            <a:endParaRPr lang="en-US" sz="800" b="1" dirty="0">
              <a:solidFill>
                <a:schemeClr val="tx1"/>
              </a:solidFill>
              <a:latin typeface="+mn-lt"/>
              <a:cs typeface="Arial" charset="0"/>
            </a:endParaRPr>
          </a:p>
          <a:p>
            <a:pPr eaLnBrk="1" hangingPunct="1">
              <a:lnSpc>
                <a:spcPct val="90000"/>
              </a:lnSpc>
              <a:defRPr/>
            </a:pPr>
            <a:r>
              <a:rPr lang="en-US" sz="2800" b="1" u="sng" dirty="0">
                <a:solidFill>
                  <a:schemeClr val="tx1"/>
                </a:solidFill>
                <a:latin typeface="+mn-lt"/>
                <a:cs typeface="Arial" charset="0"/>
              </a:rPr>
              <a:t>Outline</a:t>
            </a:r>
            <a:r>
              <a:rPr lang="en-US" sz="2800" b="1" dirty="0">
                <a:solidFill>
                  <a:schemeClr val="tx1"/>
                </a:solidFill>
                <a:latin typeface="+mn-lt"/>
                <a:cs typeface="Arial" charset="0"/>
              </a:rPr>
              <a:t>:  	Campaign to Capture Canaan (1-12)</a:t>
            </a:r>
            <a:endParaRPr lang="en-US" b="1" dirty="0">
              <a:solidFill>
                <a:schemeClr val="tx1"/>
              </a:solidFill>
              <a:latin typeface="+mn-lt"/>
              <a:cs typeface="Arial" charset="0"/>
            </a:endParaRPr>
          </a:p>
          <a:p>
            <a:pPr lvl="2" eaLnBrk="1" hangingPunct="1">
              <a:lnSpc>
                <a:spcPct val="90000"/>
              </a:lnSpc>
              <a:defRPr/>
            </a:pPr>
            <a:r>
              <a:rPr lang="en-US" sz="1800" b="1" dirty="0">
                <a:solidFill>
                  <a:schemeClr val="tx1"/>
                </a:solidFill>
                <a:latin typeface="+mn-lt"/>
                <a:cs typeface="Arial" charset="0"/>
              </a:rPr>
              <a:t>         	</a:t>
            </a:r>
            <a:r>
              <a:rPr lang="en-US" sz="2800" b="1" dirty="0">
                <a:solidFill>
                  <a:schemeClr val="tx1"/>
                </a:solidFill>
                <a:latin typeface="+mn-lt"/>
                <a:cs typeface="Arial" charset="0"/>
              </a:rPr>
              <a:t>Distribution of the Land (13-21)</a:t>
            </a:r>
          </a:p>
          <a:p>
            <a:pPr lvl="2" eaLnBrk="1" hangingPunct="1">
              <a:lnSpc>
                <a:spcPct val="90000"/>
              </a:lnSpc>
              <a:defRPr/>
            </a:pPr>
            <a:r>
              <a:rPr lang="en-US" sz="2800" b="1" dirty="0">
                <a:solidFill>
                  <a:schemeClr val="tx1"/>
                </a:solidFill>
                <a:latin typeface="+mn-lt"/>
                <a:cs typeface="Arial" charset="0"/>
              </a:rPr>
              <a:t>      	Final Section (22-24)</a:t>
            </a:r>
          </a:p>
          <a:p>
            <a:pPr marL="2628900" lvl="5" indent="-342900">
              <a:lnSpc>
                <a:spcPct val="90000"/>
              </a:lnSpc>
              <a:buFont typeface="Arial" pitchFamily="34" charset="0"/>
              <a:buChar char="•"/>
              <a:defRPr/>
            </a:pPr>
            <a:r>
              <a:rPr lang="en-US" sz="2400" b="1" dirty="0">
                <a:solidFill>
                  <a:schemeClr val="tx1"/>
                </a:solidFill>
                <a:latin typeface="+mn-lt"/>
                <a:cs typeface="Arial" charset="0"/>
              </a:rPr>
              <a:t>Debt of the Tribes to God </a:t>
            </a:r>
          </a:p>
          <a:p>
            <a:pPr marL="2628900" lvl="5" indent="-342900">
              <a:lnSpc>
                <a:spcPct val="90000"/>
              </a:lnSpc>
              <a:buFont typeface="Arial" pitchFamily="34" charset="0"/>
              <a:buChar char="•"/>
              <a:defRPr/>
            </a:pPr>
            <a:r>
              <a:rPr lang="en-US" sz="2400" b="1" dirty="0">
                <a:solidFill>
                  <a:schemeClr val="tx1"/>
                </a:solidFill>
                <a:latin typeface="+mn-lt"/>
                <a:cs typeface="Arial" charset="0"/>
              </a:rPr>
              <a:t>Return of Reuben, Gad &amp; Manasseh</a:t>
            </a:r>
          </a:p>
          <a:p>
            <a:pPr marL="2628900" lvl="5" indent="-342900">
              <a:lnSpc>
                <a:spcPct val="90000"/>
              </a:lnSpc>
              <a:buFont typeface="Arial" pitchFamily="34" charset="0"/>
              <a:buChar char="•"/>
              <a:defRPr/>
            </a:pPr>
            <a:r>
              <a:rPr lang="en-US" sz="2400" b="1" dirty="0">
                <a:solidFill>
                  <a:schemeClr val="tx1"/>
                </a:solidFill>
                <a:latin typeface="+mn-lt"/>
                <a:cs typeface="Arial" charset="0"/>
              </a:rPr>
              <a:t>Joshua’s Farewell Speech </a:t>
            </a:r>
            <a:endParaRPr lang="en-US" sz="3200" dirty="0">
              <a:solidFill>
                <a:schemeClr val="tx1"/>
              </a:solidFill>
              <a:latin typeface="+mn-lt"/>
              <a:cs typeface="Arial"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28588" y="30163"/>
            <a:ext cx="8991600"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a:t>	After the death of Moses the servant of the Lord, the Lord said to Joshua son of Nun, Moses' aide: </a:t>
            </a:r>
            <a:r>
              <a:rPr lang="en-US" altLang="en-US" sz="2200" baseline="30000"/>
              <a:t>2 </a:t>
            </a:r>
            <a:r>
              <a:rPr lang="en-US" altLang="en-US" sz="2200"/>
              <a:t>"Moses my servant is dead.  Now then, you and all these people, get ready to cross the Jordan River into the land I am about to give to them—to the Israelites.  </a:t>
            </a:r>
            <a:r>
              <a:rPr lang="en-US" altLang="en-US" sz="2200" baseline="30000"/>
              <a:t>3 </a:t>
            </a:r>
            <a:r>
              <a:rPr lang="en-US" altLang="en-US" sz="2200"/>
              <a:t>I will give you every place where you set your foot, as I promised Moses.  </a:t>
            </a:r>
            <a:r>
              <a:rPr lang="en-US" altLang="en-US" sz="2200" baseline="30000"/>
              <a:t>4 </a:t>
            </a:r>
            <a:r>
              <a:rPr lang="en-US" altLang="en-US" sz="2200"/>
              <a:t>Your territory will extend from the desert to Lebanon, and from the great river, the Euphrates—all the Hittite country—to the Mediterranean Sea in the west.  </a:t>
            </a:r>
            <a:r>
              <a:rPr lang="en-US" altLang="en-US" sz="2200" baseline="30000"/>
              <a:t>5 </a:t>
            </a:r>
            <a:r>
              <a:rPr lang="en-US" altLang="en-US" sz="2200"/>
              <a:t>No one will be able to stand against you all the days of your life.  As I was with Moses, so I will be with you; I will never leave you nor forsake you.  </a:t>
            </a:r>
            <a:r>
              <a:rPr lang="en-US" altLang="en-US" sz="2200" baseline="30000"/>
              <a:t>6 </a:t>
            </a:r>
            <a:r>
              <a:rPr lang="en-US" altLang="en-US" sz="2200"/>
              <a:t>Be strong and courageous, because you will lead these people to inherit the land I swore to their ancestors to give them.</a:t>
            </a:r>
          </a:p>
          <a:p>
            <a:pPr eaLnBrk="1" hangingPunct="1">
              <a:spcBef>
                <a:spcPct val="0"/>
              </a:spcBef>
              <a:buFontTx/>
              <a:buNone/>
            </a:pPr>
            <a:r>
              <a:rPr lang="en-US" altLang="en-US" sz="2200"/>
              <a:t>	</a:t>
            </a:r>
            <a:r>
              <a:rPr lang="en-US" altLang="en-US" sz="2200" baseline="30000"/>
              <a:t>7 </a:t>
            </a:r>
            <a:r>
              <a:rPr lang="en-US" altLang="en-US" sz="2200"/>
              <a:t>"Be strong and very courageous.  Be careful to obey all the law my servant Moses gave you; do not turn from it to the right or to the left, that you may be successful wherever you go.  </a:t>
            </a:r>
            <a:r>
              <a:rPr lang="en-US" altLang="en-US" sz="2200" baseline="30000"/>
              <a:t>8 </a:t>
            </a:r>
            <a:r>
              <a:rPr lang="en-US" altLang="en-US" sz="2200"/>
              <a:t>Keep this Book of the Law always on your lips; meditate on it day and night, so that you may be careful to do everything written in it.  Then you will be prosperous and successful.  </a:t>
            </a:r>
            <a:r>
              <a:rPr lang="en-US" altLang="en-US" sz="2200" baseline="30000"/>
              <a:t>9 </a:t>
            </a:r>
            <a:r>
              <a:rPr lang="en-US" altLang="en-US" sz="2200"/>
              <a:t>Have I not commanded you?  Be strong and courageous.  Do not be afraid; do not be discouraged, for the Lord your God will be with you wherever you go."       Joshua 1:1-9</a:t>
            </a:r>
          </a:p>
          <a:p>
            <a:pPr eaLnBrk="1" hangingPunct="1">
              <a:spcBef>
                <a:spcPct val="0"/>
              </a:spcBef>
              <a:buFontTx/>
              <a:buNone/>
            </a:pPr>
            <a:endParaRPr lang="en-US" altLang="en-US" sz="220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0" y="-530225"/>
          <a:ext cx="9448800" cy="7388225"/>
        </p:xfrm>
        <a:graphic>
          <a:graphicData uri="http://schemas.openxmlformats.org/presentationml/2006/ole">
            <mc:AlternateContent xmlns:mc="http://schemas.openxmlformats.org/markup-compatibility/2006">
              <mc:Choice xmlns:v="urn:schemas-microsoft-com:vml" Requires="v">
                <p:oleObj spid="_x0000_s24582" name="PaperPort Document" r:id="rId4" imgW="6921500" imgH="5410200" progId="Paper.Document">
                  <p:embed/>
                </p:oleObj>
              </mc:Choice>
              <mc:Fallback>
                <p:oleObj name="PaperPort Document" r:id="rId4" imgW="6921500" imgH="5410200" progId="Paper.Document">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0225"/>
                        <a:ext cx="9448800" cy="738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6387" name="AutoShape 3"/>
          <p:cNvSpPr>
            <a:spLocks noChangeArrowheads="1"/>
          </p:cNvSpPr>
          <p:nvPr/>
        </p:nvSpPr>
        <p:spPr bwMode="auto">
          <a:xfrm flipH="1">
            <a:off x="3886200" y="3429000"/>
            <a:ext cx="2057400" cy="762000"/>
          </a:xfrm>
          <a:prstGeom prst="curvedDownArrow">
            <a:avLst>
              <a:gd name="adj1" fmla="val 54000"/>
              <a:gd name="adj2" fmla="val 108000"/>
              <a:gd name="adj3" fmla="val 29463"/>
            </a:avLst>
          </a:prstGeom>
          <a:solidFill>
            <a:srgbClr val="08018D"/>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600">
              <a:solidFill>
                <a:schemeClr val="tx2"/>
              </a:solidFill>
            </a:endParaRPr>
          </a:p>
        </p:txBody>
      </p:sp>
      <p:sp>
        <p:nvSpPr>
          <p:cNvPr id="656388" name="Rectangle 4"/>
          <p:cNvSpPr>
            <a:spLocks noGrp="1" noChangeArrowheads="1"/>
          </p:cNvSpPr>
          <p:nvPr>
            <p:ph type="body" idx="1"/>
          </p:nvPr>
        </p:nvSpPr>
        <p:spPr>
          <a:xfrm>
            <a:off x="5029200" y="4419600"/>
            <a:ext cx="4419600" cy="1905000"/>
          </a:xfrm>
        </p:spPr>
        <p:txBody>
          <a:bodyPr/>
          <a:lstStyle/>
          <a:p>
            <a:r>
              <a:rPr lang="en-US" altLang="en-US" sz="2800" b="1">
                <a:solidFill>
                  <a:schemeClr val="bg1"/>
                </a:solidFill>
              </a:rPr>
              <a:t>Moses dies.</a:t>
            </a:r>
          </a:p>
          <a:p>
            <a:r>
              <a:rPr lang="en-US" altLang="en-US" sz="2800" b="1">
                <a:solidFill>
                  <a:schemeClr val="bg1"/>
                </a:solidFill>
              </a:rPr>
              <a:t>Joshua takes over.</a:t>
            </a:r>
          </a:p>
          <a:p>
            <a:r>
              <a:rPr lang="en-US" altLang="en-US" sz="2800" b="1">
                <a:solidFill>
                  <a:schemeClr val="bg1"/>
                </a:solidFill>
              </a:rPr>
              <a:t>The Israelites prepare to enter the Land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56388">
                                            <p:txEl>
                                              <p:pRg st="0" end="0"/>
                                            </p:txEl>
                                          </p:spTgt>
                                        </p:tgtEl>
                                        <p:attrNameLst>
                                          <p:attrName>style.visibility</p:attrName>
                                        </p:attrNameLst>
                                      </p:cBhvr>
                                      <p:to>
                                        <p:strVal val="visible"/>
                                      </p:to>
                                    </p:set>
                                    <p:anim calcmode="lin" valueType="num">
                                      <p:cBhvr>
                                        <p:cTn id="7" dur="500" fill="hold"/>
                                        <p:tgtEl>
                                          <p:spTgt spid="65638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5638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5638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56388">
                                            <p:txEl>
                                              <p:pRg st="1" end="1"/>
                                            </p:txEl>
                                          </p:spTgt>
                                        </p:tgtEl>
                                        <p:attrNameLst>
                                          <p:attrName>style.visibility</p:attrName>
                                        </p:attrNameLst>
                                      </p:cBhvr>
                                      <p:to>
                                        <p:strVal val="visible"/>
                                      </p:to>
                                    </p:set>
                                    <p:anim calcmode="lin" valueType="num">
                                      <p:cBhvr>
                                        <p:cTn id="14" dur="500" fill="hold"/>
                                        <p:tgtEl>
                                          <p:spTgt spid="65638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5638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56388">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56388">
                                            <p:txEl>
                                              <p:pRg st="2" end="2"/>
                                            </p:txEl>
                                          </p:spTgt>
                                        </p:tgtEl>
                                        <p:attrNameLst>
                                          <p:attrName>style.visibility</p:attrName>
                                        </p:attrNameLst>
                                      </p:cBhvr>
                                      <p:to>
                                        <p:strVal val="visible"/>
                                      </p:to>
                                    </p:set>
                                    <p:anim calcmode="lin" valueType="num">
                                      <p:cBhvr>
                                        <p:cTn id="21" dur="500" fill="hold"/>
                                        <p:tgtEl>
                                          <p:spTgt spid="65638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5638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56388">
                                            <p:txEl>
                                              <p:pRg st="2" end="2"/>
                                            </p:txEl>
                                          </p:spTgt>
                                        </p:tgtEl>
                                      </p:cBhvr>
                                    </p:animEffect>
                                  </p:childTnLst>
                                </p:cTn>
                              </p:par>
                            </p:childTnLst>
                          </p:cTn>
                        </p:par>
                        <p:par>
                          <p:cTn id="24" fill="hold" nodeType="afterGroup">
                            <p:stCondLst>
                              <p:cond delay="500"/>
                            </p:stCondLst>
                            <p:childTnLst>
                              <p:par>
                                <p:cTn id="25" presetID="22" presetClass="entr" presetSubtype="2" fill="hold" grpId="0" nodeType="afterEffect">
                                  <p:stCondLst>
                                    <p:cond delay="0"/>
                                  </p:stCondLst>
                                  <p:childTnLst>
                                    <p:set>
                                      <p:cBhvr>
                                        <p:cTn id="26" dur="1" fill="hold">
                                          <p:stCondLst>
                                            <p:cond delay="0"/>
                                          </p:stCondLst>
                                        </p:cTn>
                                        <p:tgtEl>
                                          <p:spTgt spid="656387"/>
                                        </p:tgtEl>
                                        <p:attrNameLst>
                                          <p:attrName>style.visibility</p:attrName>
                                        </p:attrNameLst>
                                      </p:cBhvr>
                                      <p:to>
                                        <p:strVal val="visible"/>
                                      </p:to>
                                    </p:set>
                                    <p:animEffect transition="in" filter="wipe(right)">
                                      <p:cBhvr>
                                        <p:cTn id="27" dur="500"/>
                                        <p:tgtEl>
                                          <p:spTgt spid="65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7" grpId="0" animBg="1"/>
      <p:bldP spid="65638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28575"/>
            <a:ext cx="5159375"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76200"/>
            <a:ext cx="533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ChangeArrowheads="1"/>
          </p:cNvSpPr>
          <p:nvPr/>
        </p:nvSpPr>
        <p:spPr bwMode="auto">
          <a:xfrm>
            <a:off x="5791200" y="1219200"/>
            <a:ext cx="2743200" cy="1905000"/>
          </a:xfrm>
          <a:prstGeom prst="rect">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US" sz="2800">
                <a:effectLst>
                  <a:outerShdw blurRad="38100" dist="38100" dir="2700000" algn="tl">
                    <a:srgbClr val="000000"/>
                  </a:outerShdw>
                </a:effectLst>
                <a:latin typeface="Arial" charset="0"/>
                <a:cs typeface="Arial" charset="0"/>
              </a:rPr>
              <a:t>Closing Appeal:</a:t>
            </a:r>
            <a:br>
              <a:rPr lang="en-US" sz="2800">
                <a:effectLst>
                  <a:outerShdw blurRad="38100" dist="38100" dir="2700000" algn="tl">
                    <a:srgbClr val="000000"/>
                  </a:outerShdw>
                </a:effectLst>
                <a:latin typeface="Arial" charset="0"/>
                <a:cs typeface="Arial" charset="0"/>
              </a:rPr>
            </a:br>
            <a:r>
              <a:rPr lang="en-US" sz="2800">
                <a:effectLst>
                  <a:outerShdw blurRad="38100" dist="38100" dir="2700000" algn="tl">
                    <a:srgbClr val="000000"/>
                  </a:outerShdw>
                </a:effectLst>
                <a:latin typeface="Arial" charset="0"/>
                <a:cs typeface="Arial" charset="0"/>
              </a:rPr>
              <a:t>Living in the Land (22-24)</a:t>
            </a:r>
          </a:p>
        </p:txBody>
      </p:sp>
      <p:sp>
        <p:nvSpPr>
          <p:cNvPr id="667651" name="AutoShape 3"/>
          <p:cNvSpPr>
            <a:spLocks noChangeArrowheads="1"/>
          </p:cNvSpPr>
          <p:nvPr/>
        </p:nvSpPr>
        <p:spPr bwMode="auto">
          <a:xfrm rot="-9576812">
            <a:off x="6400800" y="2971800"/>
            <a:ext cx="762000" cy="1066800"/>
          </a:xfrm>
          <a:prstGeom prst="downArrow">
            <a:avLst>
              <a:gd name="adj1" fmla="val 50000"/>
              <a:gd name="adj2" fmla="val 35000"/>
            </a:avLst>
          </a:prstGeom>
          <a:gradFill rotWithShape="1">
            <a:gsLst>
              <a:gs pos="0">
                <a:srgbClr val="0066CC"/>
              </a:gs>
              <a:gs pos="100000">
                <a:srgbClr val="002F5E"/>
              </a:gs>
            </a:gsLst>
            <a:path path="rect">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600">
              <a:solidFill>
                <a:schemeClr val="bg1"/>
              </a:solidFill>
            </a:endParaRPr>
          </a:p>
        </p:txBody>
      </p:sp>
      <p:sp>
        <p:nvSpPr>
          <p:cNvPr id="667652" name="Rectangle 4"/>
          <p:cNvSpPr>
            <a:spLocks noChangeArrowheads="1"/>
          </p:cNvSpPr>
          <p:nvPr/>
        </p:nvSpPr>
        <p:spPr bwMode="auto">
          <a:xfrm>
            <a:off x="4876800" y="3886200"/>
            <a:ext cx="2743200" cy="1905000"/>
          </a:xfrm>
          <a:prstGeom prst="rect">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US" sz="2800">
                <a:effectLst>
                  <a:outerShdw blurRad="38100" dist="38100" dir="2700000" algn="tl">
                    <a:srgbClr val="000000"/>
                  </a:outerShdw>
                </a:effectLst>
                <a:latin typeface="Arial" charset="0"/>
                <a:cs typeface="Arial" charset="0"/>
              </a:rPr>
              <a:t>Distribution of the Land </a:t>
            </a:r>
            <a:br>
              <a:rPr lang="en-US" sz="2800">
                <a:effectLst>
                  <a:outerShdw blurRad="38100" dist="38100" dir="2700000" algn="tl">
                    <a:srgbClr val="000000"/>
                  </a:outerShdw>
                </a:effectLst>
                <a:latin typeface="Arial" charset="0"/>
                <a:cs typeface="Arial" charset="0"/>
              </a:rPr>
            </a:br>
            <a:r>
              <a:rPr lang="en-US" sz="2800">
                <a:effectLst>
                  <a:outerShdw blurRad="38100" dist="38100" dir="2700000" algn="tl">
                    <a:srgbClr val="000000"/>
                  </a:outerShdw>
                </a:effectLst>
                <a:latin typeface="Arial" charset="0"/>
                <a:cs typeface="Arial" charset="0"/>
              </a:rPr>
              <a:t>(13-21)</a:t>
            </a:r>
          </a:p>
        </p:txBody>
      </p:sp>
      <p:sp>
        <p:nvSpPr>
          <p:cNvPr id="667653" name="AutoShape 5"/>
          <p:cNvSpPr>
            <a:spLocks noChangeArrowheads="1"/>
          </p:cNvSpPr>
          <p:nvPr/>
        </p:nvSpPr>
        <p:spPr bwMode="auto">
          <a:xfrm>
            <a:off x="3124200" y="5715000"/>
            <a:ext cx="2895600" cy="685800"/>
          </a:xfrm>
          <a:prstGeom prst="curvedUpArrow">
            <a:avLst>
              <a:gd name="adj1" fmla="val 84444"/>
              <a:gd name="adj2" fmla="val 168889"/>
              <a:gd name="adj3" fmla="val 33333"/>
            </a:avLst>
          </a:prstGeom>
          <a:gradFill rotWithShape="1">
            <a:gsLst>
              <a:gs pos="0">
                <a:srgbClr val="0066CC"/>
              </a:gs>
              <a:gs pos="100000">
                <a:srgbClr val="002F5E"/>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600">
              <a:solidFill>
                <a:schemeClr val="tx2"/>
              </a:solidFill>
            </a:endParaRPr>
          </a:p>
        </p:txBody>
      </p:sp>
      <p:sp>
        <p:nvSpPr>
          <p:cNvPr id="667654" name="Rectangle 6"/>
          <p:cNvSpPr>
            <a:spLocks noChangeArrowheads="1"/>
          </p:cNvSpPr>
          <p:nvPr/>
        </p:nvSpPr>
        <p:spPr bwMode="auto">
          <a:xfrm>
            <a:off x="1143000" y="3886200"/>
            <a:ext cx="2743200" cy="1905000"/>
          </a:xfrm>
          <a:prstGeom prst="rect">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defRPr/>
            </a:pPr>
            <a:r>
              <a:rPr lang="en-US" sz="2800">
                <a:effectLst>
                  <a:outerShdw blurRad="38100" dist="38100" dir="2700000" algn="tl">
                    <a:srgbClr val="000000"/>
                  </a:outerShdw>
                </a:effectLst>
                <a:latin typeface="Arial" charset="0"/>
                <a:cs typeface="Arial" charset="0"/>
              </a:rPr>
              <a:t>Conquest of the Land (6-12)</a:t>
            </a:r>
          </a:p>
        </p:txBody>
      </p:sp>
      <p:sp>
        <p:nvSpPr>
          <p:cNvPr id="667655" name="AutoShape 7"/>
          <p:cNvSpPr>
            <a:spLocks noChangeArrowheads="1"/>
          </p:cNvSpPr>
          <p:nvPr/>
        </p:nvSpPr>
        <p:spPr bwMode="auto">
          <a:xfrm rot="-1273974">
            <a:off x="1828800" y="2971800"/>
            <a:ext cx="762000" cy="1066800"/>
          </a:xfrm>
          <a:prstGeom prst="downArrow">
            <a:avLst>
              <a:gd name="adj1" fmla="val 50000"/>
              <a:gd name="adj2" fmla="val 35000"/>
            </a:avLst>
          </a:prstGeom>
          <a:gradFill rotWithShape="1">
            <a:gsLst>
              <a:gs pos="0">
                <a:srgbClr val="0066CC"/>
              </a:gs>
              <a:gs pos="100000">
                <a:srgbClr val="002F5E"/>
              </a:gs>
            </a:gsLst>
            <a:path path="rect">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600">
              <a:solidFill>
                <a:schemeClr val="bg1"/>
              </a:solidFill>
            </a:endParaRPr>
          </a:p>
        </p:txBody>
      </p:sp>
      <p:sp>
        <p:nvSpPr>
          <p:cNvPr id="667656" name="Rectangle 8"/>
          <p:cNvSpPr>
            <a:spLocks noGrp="1" noChangeArrowheads="1"/>
          </p:cNvSpPr>
          <p:nvPr>
            <p:ph type="title"/>
          </p:nvPr>
        </p:nvSpPr>
        <p:spPr>
          <a:xfrm>
            <a:off x="457200" y="1219200"/>
            <a:ext cx="2743200" cy="1905000"/>
          </a:xfrm>
          <a:gradFill rotWithShape="1">
            <a:gsLst>
              <a:gs pos="0">
                <a:schemeClr val="bg2"/>
              </a:gs>
              <a:gs pos="100000">
                <a:schemeClr val="bg2">
                  <a:gamma/>
                  <a:shade val="46275"/>
                  <a:invGamma/>
                </a:schemeClr>
              </a:gs>
            </a:gsLst>
            <a:path path="shape">
              <a:fillToRect l="50000" t="50000" r="50000" b="50000"/>
            </a:path>
          </a:gradFill>
          <a:ln>
            <a:solidFill>
              <a:schemeClr val="tx1"/>
            </a:solidFill>
            <a:miter lim="800000"/>
            <a:headEnd/>
            <a:tailEnd/>
          </a:ln>
        </p:spPr>
        <p:txBody>
          <a:bodyPr/>
          <a:lstStyle/>
          <a:p>
            <a:pPr>
              <a:defRPr/>
            </a:pPr>
            <a:r>
              <a:rPr lang="en-US" sz="2800">
                <a:effectLst>
                  <a:outerShdw blurRad="38100" dist="38100" dir="2700000" algn="tl">
                    <a:srgbClr val="000000"/>
                  </a:outerShdw>
                </a:effectLst>
              </a:rPr>
              <a:t>Initial Appeal:</a:t>
            </a:r>
            <a:br>
              <a:rPr lang="en-US" sz="2800">
                <a:effectLst>
                  <a:outerShdw blurRad="38100" dist="38100" dir="2700000" algn="tl">
                    <a:srgbClr val="000000"/>
                  </a:outerShdw>
                </a:effectLst>
              </a:rPr>
            </a:br>
            <a:r>
              <a:rPr lang="en-US" sz="2800">
                <a:effectLst>
                  <a:outerShdw blurRad="38100" dist="38100" dir="2700000" algn="tl">
                    <a:srgbClr val="000000"/>
                  </a:outerShdw>
                </a:effectLst>
              </a:rPr>
              <a:t>Preparations to take the Land (1-5)</a:t>
            </a:r>
          </a:p>
        </p:txBody>
      </p:sp>
      <p:sp>
        <p:nvSpPr>
          <p:cNvPr id="30729" name="WordArt 9"/>
          <p:cNvSpPr>
            <a:spLocks noChangeArrowheads="1" noChangeShapeType="1" noTextEdit="1"/>
          </p:cNvSpPr>
          <p:nvPr/>
        </p:nvSpPr>
        <p:spPr bwMode="auto">
          <a:xfrm>
            <a:off x="3200400" y="228600"/>
            <a:ext cx="2667000" cy="762000"/>
          </a:xfrm>
          <a:prstGeom prst="rect">
            <a:avLst/>
          </a:prstGeom>
        </p:spPr>
        <p:txBody>
          <a:bodyPr wrap="none" fromWordArt="1">
            <a:prstTxWarp prst="textPlain">
              <a:avLst>
                <a:gd name="adj" fmla="val 50000"/>
              </a:avLst>
            </a:prstTxWarp>
          </a:bodyPr>
          <a:lstStyle/>
          <a:p>
            <a:r>
              <a:rPr lang="en-US" kern="10">
                <a:ln w="19050">
                  <a:solidFill>
                    <a:srgbClr val="99CCFF"/>
                  </a:solidFill>
                  <a:round/>
                  <a:headEnd/>
                  <a:tailEnd/>
                </a:ln>
                <a:gradFill rotWithShape="1">
                  <a:gsLst>
                    <a:gs pos="0">
                      <a:srgbClr val="0066CC"/>
                    </a:gs>
                    <a:gs pos="100000">
                      <a:srgbClr val="002F5E"/>
                    </a:gs>
                  </a:gsLst>
                  <a:path path="rect">
                    <a:fillToRect l="50000" t="50000" r="50000" b="50000"/>
                  </a:path>
                </a:gradFill>
                <a:effectLst>
                  <a:outerShdw dist="35921" dir="2700000" algn="ctr" rotWithShape="0">
                    <a:srgbClr val="990000"/>
                  </a:outerShdw>
                </a:effectLst>
                <a:latin typeface="Impact" panose="020B0806030902050204" pitchFamily="34" charset="0"/>
              </a:rPr>
              <a:t>Joshua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67655"/>
                                        </p:tgtEl>
                                        <p:attrNameLst>
                                          <p:attrName>style.visibility</p:attrName>
                                        </p:attrNameLst>
                                      </p:cBhvr>
                                      <p:to>
                                        <p:strVal val="visible"/>
                                      </p:to>
                                    </p:set>
                                    <p:animEffect transition="in" filter="wipe(up)">
                                      <p:cBhvr>
                                        <p:cTn id="7" dur="500"/>
                                        <p:tgtEl>
                                          <p:spTgt spid="667655"/>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667654"/>
                                        </p:tgtEl>
                                        <p:attrNameLst>
                                          <p:attrName>style.visibility</p:attrName>
                                        </p:attrNameLst>
                                      </p:cBhvr>
                                      <p:to>
                                        <p:strVal val="visible"/>
                                      </p:to>
                                    </p:set>
                                    <p:anim calcmode="lin" valueType="num">
                                      <p:cBhvr>
                                        <p:cTn id="10" dur="500" fill="hold"/>
                                        <p:tgtEl>
                                          <p:spTgt spid="667654"/>
                                        </p:tgtEl>
                                        <p:attrNameLst>
                                          <p:attrName>ppt_w</p:attrName>
                                        </p:attrNameLst>
                                      </p:cBhvr>
                                      <p:tavLst>
                                        <p:tav tm="0">
                                          <p:val>
                                            <p:fltVal val="0"/>
                                          </p:val>
                                        </p:tav>
                                        <p:tav tm="100000">
                                          <p:val>
                                            <p:strVal val="#ppt_w"/>
                                          </p:val>
                                        </p:tav>
                                      </p:tavLst>
                                    </p:anim>
                                    <p:anim calcmode="lin" valueType="num">
                                      <p:cBhvr>
                                        <p:cTn id="11" dur="500" fill="hold"/>
                                        <p:tgtEl>
                                          <p:spTgt spid="667654"/>
                                        </p:tgtEl>
                                        <p:attrNameLst>
                                          <p:attrName>ppt_h</p:attrName>
                                        </p:attrNameLst>
                                      </p:cBhvr>
                                      <p:tavLst>
                                        <p:tav tm="0">
                                          <p:val>
                                            <p:fltVal val="0"/>
                                          </p:val>
                                        </p:tav>
                                        <p:tav tm="100000">
                                          <p:val>
                                            <p:strVal val="#ppt_h"/>
                                          </p:val>
                                        </p:tav>
                                      </p:tavLst>
                                    </p:anim>
                                    <p:animEffect transition="in" filter="fade">
                                      <p:cBhvr>
                                        <p:cTn id="12" dur="500"/>
                                        <p:tgtEl>
                                          <p:spTgt spid="6676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7653"/>
                                        </p:tgtEl>
                                        <p:attrNameLst>
                                          <p:attrName>style.visibility</p:attrName>
                                        </p:attrNameLst>
                                      </p:cBhvr>
                                      <p:to>
                                        <p:strVal val="visible"/>
                                      </p:to>
                                    </p:set>
                                    <p:animEffect transition="in" filter="wipe(left)">
                                      <p:cBhvr>
                                        <p:cTn id="17" dur="500"/>
                                        <p:tgtEl>
                                          <p:spTgt spid="667653"/>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667652"/>
                                        </p:tgtEl>
                                        <p:attrNameLst>
                                          <p:attrName>style.visibility</p:attrName>
                                        </p:attrNameLst>
                                      </p:cBhvr>
                                      <p:to>
                                        <p:strVal val="visible"/>
                                      </p:to>
                                    </p:set>
                                    <p:anim calcmode="lin" valueType="num">
                                      <p:cBhvr>
                                        <p:cTn id="20" dur="500" fill="hold"/>
                                        <p:tgtEl>
                                          <p:spTgt spid="667652"/>
                                        </p:tgtEl>
                                        <p:attrNameLst>
                                          <p:attrName>ppt_w</p:attrName>
                                        </p:attrNameLst>
                                      </p:cBhvr>
                                      <p:tavLst>
                                        <p:tav tm="0">
                                          <p:val>
                                            <p:fltVal val="0"/>
                                          </p:val>
                                        </p:tav>
                                        <p:tav tm="100000">
                                          <p:val>
                                            <p:strVal val="#ppt_w"/>
                                          </p:val>
                                        </p:tav>
                                      </p:tavLst>
                                    </p:anim>
                                    <p:anim calcmode="lin" valueType="num">
                                      <p:cBhvr>
                                        <p:cTn id="21" dur="500" fill="hold"/>
                                        <p:tgtEl>
                                          <p:spTgt spid="667652"/>
                                        </p:tgtEl>
                                        <p:attrNameLst>
                                          <p:attrName>ppt_h</p:attrName>
                                        </p:attrNameLst>
                                      </p:cBhvr>
                                      <p:tavLst>
                                        <p:tav tm="0">
                                          <p:val>
                                            <p:fltVal val="0"/>
                                          </p:val>
                                        </p:tav>
                                        <p:tav tm="100000">
                                          <p:val>
                                            <p:strVal val="#ppt_h"/>
                                          </p:val>
                                        </p:tav>
                                      </p:tavLst>
                                    </p:anim>
                                    <p:animEffect transition="in" filter="fade">
                                      <p:cBhvr>
                                        <p:cTn id="22" dur="500"/>
                                        <p:tgtEl>
                                          <p:spTgt spid="6676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67651"/>
                                        </p:tgtEl>
                                        <p:attrNameLst>
                                          <p:attrName>style.visibility</p:attrName>
                                        </p:attrNameLst>
                                      </p:cBhvr>
                                      <p:to>
                                        <p:strVal val="visible"/>
                                      </p:to>
                                    </p:set>
                                    <p:animEffect transition="in" filter="wipe(down)">
                                      <p:cBhvr>
                                        <p:cTn id="27" dur="500"/>
                                        <p:tgtEl>
                                          <p:spTgt spid="667651"/>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667650"/>
                                        </p:tgtEl>
                                        <p:attrNameLst>
                                          <p:attrName>style.visibility</p:attrName>
                                        </p:attrNameLst>
                                      </p:cBhvr>
                                      <p:to>
                                        <p:strVal val="visible"/>
                                      </p:to>
                                    </p:set>
                                    <p:anim calcmode="lin" valueType="num">
                                      <p:cBhvr>
                                        <p:cTn id="30" dur="500" fill="hold"/>
                                        <p:tgtEl>
                                          <p:spTgt spid="667650"/>
                                        </p:tgtEl>
                                        <p:attrNameLst>
                                          <p:attrName>ppt_w</p:attrName>
                                        </p:attrNameLst>
                                      </p:cBhvr>
                                      <p:tavLst>
                                        <p:tav tm="0">
                                          <p:val>
                                            <p:fltVal val="0"/>
                                          </p:val>
                                        </p:tav>
                                        <p:tav tm="100000">
                                          <p:val>
                                            <p:strVal val="#ppt_w"/>
                                          </p:val>
                                        </p:tav>
                                      </p:tavLst>
                                    </p:anim>
                                    <p:anim calcmode="lin" valueType="num">
                                      <p:cBhvr>
                                        <p:cTn id="31" dur="500" fill="hold"/>
                                        <p:tgtEl>
                                          <p:spTgt spid="667650"/>
                                        </p:tgtEl>
                                        <p:attrNameLst>
                                          <p:attrName>ppt_h</p:attrName>
                                        </p:attrNameLst>
                                      </p:cBhvr>
                                      <p:tavLst>
                                        <p:tav tm="0">
                                          <p:val>
                                            <p:fltVal val="0"/>
                                          </p:val>
                                        </p:tav>
                                        <p:tav tm="100000">
                                          <p:val>
                                            <p:strVal val="#ppt_h"/>
                                          </p:val>
                                        </p:tav>
                                      </p:tavLst>
                                    </p:anim>
                                    <p:animEffect transition="in" filter="fade">
                                      <p:cBhvr>
                                        <p:cTn id="32" dur="500"/>
                                        <p:tgtEl>
                                          <p:spTgt spid="66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0" grpId="0" animBg="1"/>
      <p:bldP spid="667651" grpId="0" animBg="1"/>
      <p:bldP spid="667652" grpId="0" animBg="1"/>
      <p:bldP spid="667653" grpId="0" animBg="1"/>
      <p:bldP spid="667654" grpId="0" animBg="1"/>
      <p:bldP spid="6676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30163"/>
            <a:ext cx="8610600" cy="685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8838</TotalTime>
  <Words>182</Words>
  <Application>Microsoft Office PowerPoint</Application>
  <PresentationFormat>On-screen Show (4:3)</PresentationFormat>
  <Paragraphs>147</Paragraphs>
  <Slides>27</Slides>
  <Notes>27</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2" baseType="lpstr">
      <vt:lpstr>Arial</vt:lpstr>
      <vt:lpstr>Impact</vt:lpstr>
      <vt:lpstr>Default Design</vt:lpstr>
      <vt:lpstr>1_Default Design</vt:lpstr>
      <vt:lpstr>PaperPort Document</vt:lpstr>
      <vt:lpstr>PowerPoint Presentation</vt:lpstr>
      <vt:lpstr>The Problem of “History” in the Old Testament</vt:lpstr>
      <vt:lpstr>The Book of Joshua</vt:lpstr>
      <vt:lpstr>PowerPoint Presentation</vt:lpstr>
      <vt:lpstr>PowerPoint Presentation</vt:lpstr>
      <vt:lpstr>PowerPoint Presentation</vt:lpstr>
      <vt:lpstr>PowerPoint Presentation</vt:lpstr>
      <vt:lpstr>Initial Appeal: Preparations to take the Land (1-5)</vt:lpstr>
      <vt:lpstr>PowerPoint Presentation</vt:lpstr>
      <vt:lpstr>The Book of Judges</vt:lpstr>
      <vt:lpstr>PowerPoint Presentation</vt:lpstr>
      <vt:lpstr>PowerPoint Presentation</vt:lpstr>
      <vt:lpstr>PowerPoint Presentation</vt:lpstr>
      <vt:lpstr>The Book of 1 Samuel</vt:lpstr>
      <vt:lpstr>PowerPoint Presentation</vt:lpstr>
      <vt:lpstr>PowerPoint Presentation</vt:lpstr>
      <vt:lpstr>The Book of 2 Samuel</vt:lpstr>
      <vt:lpstr>PowerPoint Presentation</vt:lpstr>
      <vt:lpstr>PowerPoint Presentation</vt:lpstr>
      <vt:lpstr>The Book of 1 Kings</vt:lpstr>
      <vt:lpstr>PowerPoint Presentation</vt:lpstr>
      <vt:lpstr>The Book of 2 Kings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12-10-01 Former Prophets Lecture Notes PPT</dc:title>
  <dc:creator>Ross Arnold</dc:creator>
  <cp:lastModifiedBy>Ross Arnold</cp:lastModifiedBy>
  <cp:revision>334</cp:revision>
  <cp:lastPrinted>2016-11-11T02:05:47Z</cp:lastPrinted>
  <dcterms:created xsi:type="dcterms:W3CDTF">2007-12-04T08:55:22Z</dcterms:created>
  <dcterms:modified xsi:type="dcterms:W3CDTF">2016-11-15T22:47:36Z</dcterms:modified>
</cp:coreProperties>
</file>