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3" r:id="rId1"/>
  </p:sldMasterIdLst>
  <p:notesMasterIdLst>
    <p:notesMasterId r:id="rId13"/>
  </p:notesMasterIdLst>
  <p:handoutMasterIdLst>
    <p:handoutMasterId r:id="rId14"/>
  </p:handoutMasterIdLst>
  <p:sldIdLst>
    <p:sldId id="256" r:id="rId2"/>
    <p:sldId id="276" r:id="rId3"/>
    <p:sldId id="288" r:id="rId4"/>
    <p:sldId id="287" r:id="rId5"/>
    <p:sldId id="299" r:id="rId6"/>
    <p:sldId id="302" r:id="rId7"/>
    <p:sldId id="303" r:id="rId8"/>
    <p:sldId id="301" r:id="rId9"/>
    <p:sldId id="300" r:id="rId10"/>
    <p:sldId id="304" r:id="rId11"/>
    <p:sldId id="305" r:id="rId12"/>
  </p:sldIdLst>
  <p:sldSz cx="9144000" cy="6858000" type="screen4x3"/>
  <p:notesSz cx="7077075" cy="9363075"/>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Arial" charset="0"/>
      </a:defRPr>
    </a:lvl1pPr>
    <a:lvl2pPr marL="457200" algn="l" rtl="0" fontAlgn="base">
      <a:spcBef>
        <a:spcPct val="0"/>
      </a:spcBef>
      <a:spcAft>
        <a:spcPct val="0"/>
      </a:spcAft>
      <a:defRPr sz="2400" kern="1200">
        <a:solidFill>
          <a:schemeClr val="tx1"/>
        </a:solidFill>
        <a:latin typeface="Times New Roman" pitchFamily="18" charset="0"/>
        <a:ea typeface="+mn-ea"/>
        <a:cs typeface="Arial" charset="0"/>
      </a:defRPr>
    </a:lvl2pPr>
    <a:lvl3pPr marL="914400" algn="l" rtl="0" fontAlgn="base">
      <a:spcBef>
        <a:spcPct val="0"/>
      </a:spcBef>
      <a:spcAft>
        <a:spcPct val="0"/>
      </a:spcAft>
      <a:defRPr sz="24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24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2400" kern="1200">
        <a:solidFill>
          <a:schemeClr val="tx1"/>
        </a:solidFill>
        <a:latin typeface="Times New Roman" pitchFamily="18" charset="0"/>
        <a:ea typeface="+mn-ea"/>
        <a:cs typeface="Arial" charset="0"/>
      </a:defRPr>
    </a:lvl5pPr>
    <a:lvl6pPr marL="2286000" algn="l" defTabSz="914400" rtl="0" eaLnBrk="1" latinLnBrk="0" hangingPunct="1">
      <a:defRPr sz="2400" kern="1200">
        <a:solidFill>
          <a:schemeClr val="tx1"/>
        </a:solidFill>
        <a:latin typeface="Times New Roman" pitchFamily="18" charset="0"/>
        <a:ea typeface="+mn-ea"/>
        <a:cs typeface="Arial" charset="0"/>
      </a:defRPr>
    </a:lvl6pPr>
    <a:lvl7pPr marL="2743200" algn="l" defTabSz="914400" rtl="0" eaLnBrk="1" latinLnBrk="0" hangingPunct="1">
      <a:defRPr sz="2400" kern="1200">
        <a:solidFill>
          <a:schemeClr val="tx1"/>
        </a:solidFill>
        <a:latin typeface="Times New Roman" pitchFamily="18" charset="0"/>
        <a:ea typeface="+mn-ea"/>
        <a:cs typeface="Arial" charset="0"/>
      </a:defRPr>
    </a:lvl7pPr>
    <a:lvl8pPr marL="3200400" algn="l" defTabSz="914400" rtl="0" eaLnBrk="1" latinLnBrk="0" hangingPunct="1">
      <a:defRPr sz="2400" kern="1200">
        <a:solidFill>
          <a:schemeClr val="tx1"/>
        </a:solidFill>
        <a:latin typeface="Times New Roman" pitchFamily="18" charset="0"/>
        <a:ea typeface="+mn-ea"/>
        <a:cs typeface="Arial" charset="0"/>
      </a:defRPr>
    </a:lvl8pPr>
    <a:lvl9pPr marL="3657600" algn="l" defTabSz="914400" rtl="0" eaLnBrk="1" latinLnBrk="0" hangingPunct="1">
      <a:defRPr sz="2400" kern="1200">
        <a:solidFill>
          <a:schemeClr val="tx1"/>
        </a:solidFill>
        <a:latin typeface="Times New Roman"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2787"/>
    <p:restoredTop sz="80524" autoAdjust="0"/>
  </p:normalViewPr>
  <p:slideViewPr>
    <p:cSldViewPr>
      <p:cViewPr>
        <p:scale>
          <a:sx n="109" d="100"/>
          <a:sy n="109" d="100"/>
        </p:scale>
        <p:origin x="-1590"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106" name="Rectangle 2"/>
          <p:cNvSpPr>
            <a:spLocks noGrp="1" noChangeArrowheads="1"/>
          </p:cNvSpPr>
          <p:nvPr>
            <p:ph type="hdr" sz="quarter"/>
          </p:nvPr>
        </p:nvSpPr>
        <p:spPr bwMode="auto">
          <a:xfrm>
            <a:off x="0" y="0"/>
            <a:ext cx="3067050" cy="46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937" tIns="46968" rIns="93937" bIns="46968" numCol="1" anchor="t" anchorCtr="0" compatLnSpc="1">
            <a:prstTxWarp prst="textNoShape">
              <a:avLst/>
            </a:prstTxWarp>
          </a:bodyPr>
          <a:lstStyle>
            <a:lvl1pPr>
              <a:defRPr sz="1200">
                <a:cs typeface="+mn-cs"/>
              </a:defRPr>
            </a:lvl1pPr>
          </a:lstStyle>
          <a:p>
            <a:pPr>
              <a:defRPr/>
            </a:pPr>
            <a:endParaRPr lang="en-US"/>
          </a:p>
        </p:txBody>
      </p:sp>
      <p:sp>
        <p:nvSpPr>
          <p:cNvPr id="47107" name="Rectangle 3"/>
          <p:cNvSpPr>
            <a:spLocks noGrp="1" noChangeArrowheads="1"/>
          </p:cNvSpPr>
          <p:nvPr>
            <p:ph type="dt" sz="quarter" idx="1"/>
          </p:nvPr>
        </p:nvSpPr>
        <p:spPr bwMode="auto">
          <a:xfrm>
            <a:off x="4010025" y="0"/>
            <a:ext cx="3067050" cy="46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937" tIns="46968" rIns="93937" bIns="46968" numCol="1" anchor="t" anchorCtr="0" compatLnSpc="1">
            <a:prstTxWarp prst="textNoShape">
              <a:avLst/>
            </a:prstTxWarp>
          </a:bodyPr>
          <a:lstStyle>
            <a:lvl1pPr algn="r">
              <a:defRPr sz="1200">
                <a:cs typeface="+mn-cs"/>
              </a:defRPr>
            </a:lvl1pPr>
          </a:lstStyle>
          <a:p>
            <a:pPr>
              <a:defRPr/>
            </a:pPr>
            <a:endParaRPr lang="en-US"/>
          </a:p>
        </p:txBody>
      </p:sp>
      <p:sp>
        <p:nvSpPr>
          <p:cNvPr id="47108" name="Rectangle 4"/>
          <p:cNvSpPr>
            <a:spLocks noGrp="1" noChangeArrowheads="1"/>
          </p:cNvSpPr>
          <p:nvPr>
            <p:ph type="ftr" sz="quarter" idx="2"/>
          </p:nvPr>
        </p:nvSpPr>
        <p:spPr bwMode="auto">
          <a:xfrm>
            <a:off x="0" y="8894763"/>
            <a:ext cx="3067050" cy="468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937" tIns="46968" rIns="93937" bIns="46968" numCol="1" anchor="b" anchorCtr="0" compatLnSpc="1">
            <a:prstTxWarp prst="textNoShape">
              <a:avLst/>
            </a:prstTxWarp>
          </a:bodyPr>
          <a:lstStyle>
            <a:lvl1pPr>
              <a:defRPr sz="1200">
                <a:cs typeface="+mn-cs"/>
              </a:defRPr>
            </a:lvl1pPr>
          </a:lstStyle>
          <a:p>
            <a:pPr>
              <a:defRPr/>
            </a:pPr>
            <a:endParaRPr lang="en-US"/>
          </a:p>
        </p:txBody>
      </p:sp>
      <p:sp>
        <p:nvSpPr>
          <p:cNvPr id="47109" name="Rectangle 5"/>
          <p:cNvSpPr>
            <a:spLocks noGrp="1" noChangeArrowheads="1"/>
          </p:cNvSpPr>
          <p:nvPr>
            <p:ph type="sldNum" sz="quarter" idx="3"/>
          </p:nvPr>
        </p:nvSpPr>
        <p:spPr bwMode="auto">
          <a:xfrm>
            <a:off x="4010025" y="8894763"/>
            <a:ext cx="3067050" cy="468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937" tIns="46968" rIns="93937" bIns="46968" numCol="1" anchor="b" anchorCtr="0" compatLnSpc="1">
            <a:prstTxWarp prst="textNoShape">
              <a:avLst/>
            </a:prstTxWarp>
          </a:bodyPr>
          <a:lstStyle>
            <a:lvl1pPr algn="r">
              <a:defRPr sz="1200">
                <a:cs typeface="+mn-cs"/>
              </a:defRPr>
            </a:lvl1pPr>
          </a:lstStyle>
          <a:p>
            <a:pPr>
              <a:defRPr/>
            </a:pPr>
            <a:fld id="{AA289FAA-247F-4562-BE3B-AE3598A522C0}" type="slidenum">
              <a:rPr lang="en-US"/>
              <a:pPr>
                <a:defRPr/>
              </a:pPr>
              <a:t>‹#›</a:t>
            </a:fld>
            <a:endParaRPr lang="en-US"/>
          </a:p>
        </p:txBody>
      </p:sp>
    </p:spTree>
    <p:extLst>
      <p:ext uri="{BB962C8B-B14F-4D97-AF65-F5344CB8AC3E}">
        <p14:creationId xmlns:p14="http://schemas.microsoft.com/office/powerpoint/2010/main" val="215034173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bwMode="auto">
          <a:xfrm>
            <a:off x="0" y="0"/>
            <a:ext cx="3067050" cy="46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937" tIns="46968" rIns="93937" bIns="46968" numCol="1" anchor="t" anchorCtr="0" compatLnSpc="1">
            <a:prstTxWarp prst="textNoShape">
              <a:avLst/>
            </a:prstTxWarp>
          </a:bodyPr>
          <a:lstStyle>
            <a:lvl1pPr>
              <a:defRPr sz="1200">
                <a:cs typeface="+mn-cs"/>
              </a:defRPr>
            </a:lvl1pPr>
          </a:lstStyle>
          <a:p>
            <a:pPr>
              <a:defRPr/>
            </a:pPr>
            <a:endParaRPr lang="en-US"/>
          </a:p>
        </p:txBody>
      </p:sp>
      <p:sp>
        <p:nvSpPr>
          <p:cNvPr id="44035" name="Rectangle 3"/>
          <p:cNvSpPr>
            <a:spLocks noGrp="1" noChangeArrowheads="1"/>
          </p:cNvSpPr>
          <p:nvPr>
            <p:ph type="dt" idx="1"/>
          </p:nvPr>
        </p:nvSpPr>
        <p:spPr bwMode="auto">
          <a:xfrm>
            <a:off x="4010025" y="0"/>
            <a:ext cx="3067050" cy="46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937" tIns="46968" rIns="93937" bIns="46968" numCol="1" anchor="t" anchorCtr="0" compatLnSpc="1">
            <a:prstTxWarp prst="textNoShape">
              <a:avLst/>
            </a:prstTxWarp>
          </a:bodyPr>
          <a:lstStyle>
            <a:lvl1pPr algn="r">
              <a:defRPr sz="1200">
                <a:cs typeface="+mn-cs"/>
              </a:defRPr>
            </a:lvl1pPr>
          </a:lstStyle>
          <a:p>
            <a:pPr>
              <a:defRPr/>
            </a:pPr>
            <a:endParaRPr lang="en-US"/>
          </a:p>
        </p:txBody>
      </p:sp>
      <p:sp>
        <p:nvSpPr>
          <p:cNvPr id="20484" name="Rectangle 4"/>
          <p:cNvSpPr>
            <a:spLocks noGrp="1" noRot="1" noChangeAspect="1" noChangeArrowheads="1" noTextEdit="1"/>
          </p:cNvSpPr>
          <p:nvPr>
            <p:ph type="sldImg" idx="2"/>
          </p:nvPr>
        </p:nvSpPr>
        <p:spPr bwMode="auto">
          <a:xfrm>
            <a:off x="1198563" y="703263"/>
            <a:ext cx="4679950" cy="3509962"/>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4037" name="Rectangle 5"/>
          <p:cNvSpPr>
            <a:spLocks noGrp="1" noChangeArrowheads="1"/>
          </p:cNvSpPr>
          <p:nvPr>
            <p:ph type="body" sz="quarter" idx="3"/>
          </p:nvPr>
        </p:nvSpPr>
        <p:spPr bwMode="auto">
          <a:xfrm>
            <a:off x="944563" y="4446588"/>
            <a:ext cx="5187950" cy="4213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937" tIns="46968" rIns="93937" bIns="4696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4038" name="Rectangle 6"/>
          <p:cNvSpPr>
            <a:spLocks noGrp="1" noChangeArrowheads="1"/>
          </p:cNvSpPr>
          <p:nvPr>
            <p:ph type="ftr" sz="quarter" idx="4"/>
          </p:nvPr>
        </p:nvSpPr>
        <p:spPr bwMode="auto">
          <a:xfrm>
            <a:off x="0" y="8894763"/>
            <a:ext cx="3067050" cy="468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937" tIns="46968" rIns="93937" bIns="46968" numCol="1" anchor="b" anchorCtr="0" compatLnSpc="1">
            <a:prstTxWarp prst="textNoShape">
              <a:avLst/>
            </a:prstTxWarp>
          </a:bodyPr>
          <a:lstStyle>
            <a:lvl1pPr>
              <a:defRPr sz="1200">
                <a:cs typeface="+mn-cs"/>
              </a:defRPr>
            </a:lvl1pPr>
          </a:lstStyle>
          <a:p>
            <a:pPr>
              <a:defRPr/>
            </a:pPr>
            <a:endParaRPr lang="en-US"/>
          </a:p>
        </p:txBody>
      </p:sp>
      <p:sp>
        <p:nvSpPr>
          <p:cNvPr id="44039" name="Rectangle 7"/>
          <p:cNvSpPr>
            <a:spLocks noGrp="1" noChangeArrowheads="1"/>
          </p:cNvSpPr>
          <p:nvPr>
            <p:ph type="sldNum" sz="quarter" idx="5"/>
          </p:nvPr>
        </p:nvSpPr>
        <p:spPr bwMode="auto">
          <a:xfrm>
            <a:off x="4010025" y="8894763"/>
            <a:ext cx="3067050" cy="468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937" tIns="46968" rIns="93937" bIns="46968" numCol="1" anchor="b" anchorCtr="0" compatLnSpc="1">
            <a:prstTxWarp prst="textNoShape">
              <a:avLst/>
            </a:prstTxWarp>
          </a:bodyPr>
          <a:lstStyle>
            <a:lvl1pPr algn="r">
              <a:defRPr sz="1200">
                <a:cs typeface="+mn-cs"/>
              </a:defRPr>
            </a:lvl1pPr>
          </a:lstStyle>
          <a:p>
            <a:pPr>
              <a:defRPr/>
            </a:pPr>
            <a:fld id="{B85F9AA3-377F-4EBE-BB81-719CAC0071F1}" type="slidenum">
              <a:rPr lang="en-US"/>
              <a:pPr>
                <a:defRPr/>
              </a:pPr>
              <a:t>‹#›</a:t>
            </a:fld>
            <a:endParaRPr lang="en-US"/>
          </a:p>
        </p:txBody>
      </p:sp>
    </p:spTree>
    <p:extLst>
      <p:ext uri="{BB962C8B-B14F-4D97-AF65-F5344CB8AC3E}">
        <p14:creationId xmlns:p14="http://schemas.microsoft.com/office/powerpoint/2010/main" val="122724733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p:txBody>
          <a:bodyPr/>
          <a:lstStyle>
            <a:lvl1pPr eaLnBrk="0" hangingPunct="0">
              <a:spcBef>
                <a:spcPct val="30000"/>
              </a:spcBef>
              <a:defRPr sz="1200">
                <a:solidFill>
                  <a:schemeClr val="tx1"/>
                </a:solidFill>
                <a:latin typeface="Times New Roman" pitchFamily="18" charset="0"/>
              </a:defRPr>
            </a:lvl1pPr>
            <a:lvl2pPr marL="739775" indent="-284163" eaLnBrk="0" hangingPunct="0">
              <a:spcBef>
                <a:spcPct val="30000"/>
              </a:spcBef>
              <a:defRPr sz="1200">
                <a:solidFill>
                  <a:schemeClr val="tx1"/>
                </a:solidFill>
                <a:latin typeface="Times New Roman" pitchFamily="18" charset="0"/>
              </a:defRPr>
            </a:lvl2pPr>
            <a:lvl3pPr marL="1138238" indent="-227013" eaLnBrk="0" hangingPunct="0">
              <a:spcBef>
                <a:spcPct val="30000"/>
              </a:spcBef>
              <a:defRPr sz="1200">
                <a:solidFill>
                  <a:schemeClr val="tx1"/>
                </a:solidFill>
                <a:latin typeface="Times New Roman" pitchFamily="18" charset="0"/>
              </a:defRPr>
            </a:lvl3pPr>
            <a:lvl4pPr marL="1593850" indent="-227013" eaLnBrk="0" hangingPunct="0">
              <a:spcBef>
                <a:spcPct val="30000"/>
              </a:spcBef>
              <a:defRPr sz="1200">
                <a:solidFill>
                  <a:schemeClr val="tx1"/>
                </a:solidFill>
                <a:latin typeface="Times New Roman" pitchFamily="18" charset="0"/>
              </a:defRPr>
            </a:lvl4pPr>
            <a:lvl5pPr marL="2049463" indent="-227013" eaLnBrk="0" hangingPunct="0">
              <a:spcBef>
                <a:spcPct val="30000"/>
              </a:spcBef>
              <a:defRPr sz="1200">
                <a:solidFill>
                  <a:schemeClr val="tx1"/>
                </a:solidFill>
                <a:latin typeface="Times New Roman" pitchFamily="18" charset="0"/>
              </a:defRPr>
            </a:lvl5pPr>
            <a:lvl6pPr marL="2506663" indent="-227013" eaLnBrk="0" fontAlgn="base" hangingPunct="0">
              <a:spcBef>
                <a:spcPct val="30000"/>
              </a:spcBef>
              <a:spcAft>
                <a:spcPct val="0"/>
              </a:spcAft>
              <a:defRPr sz="1200">
                <a:solidFill>
                  <a:schemeClr val="tx1"/>
                </a:solidFill>
                <a:latin typeface="Times New Roman" pitchFamily="18" charset="0"/>
              </a:defRPr>
            </a:lvl6pPr>
            <a:lvl7pPr marL="2963863" indent="-227013" eaLnBrk="0" fontAlgn="base" hangingPunct="0">
              <a:spcBef>
                <a:spcPct val="30000"/>
              </a:spcBef>
              <a:spcAft>
                <a:spcPct val="0"/>
              </a:spcAft>
              <a:defRPr sz="1200">
                <a:solidFill>
                  <a:schemeClr val="tx1"/>
                </a:solidFill>
                <a:latin typeface="Times New Roman" pitchFamily="18" charset="0"/>
              </a:defRPr>
            </a:lvl7pPr>
            <a:lvl8pPr marL="3421063" indent="-227013" eaLnBrk="0" fontAlgn="base" hangingPunct="0">
              <a:spcBef>
                <a:spcPct val="30000"/>
              </a:spcBef>
              <a:spcAft>
                <a:spcPct val="0"/>
              </a:spcAft>
              <a:defRPr sz="1200">
                <a:solidFill>
                  <a:schemeClr val="tx1"/>
                </a:solidFill>
                <a:latin typeface="Times New Roman" pitchFamily="18" charset="0"/>
              </a:defRPr>
            </a:lvl8pPr>
            <a:lvl9pPr marL="3878263" indent="-227013"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defRPr/>
            </a:pPr>
            <a:fld id="{72D314A0-6F5C-46BD-B56F-DA626DBA0997}" type="slidenum">
              <a:rPr lang="en-US" altLang="en-US" smtClean="0"/>
              <a:pPr eaLnBrk="1" hangingPunct="1">
                <a:spcBef>
                  <a:spcPct val="0"/>
                </a:spcBef>
                <a:defRPr/>
              </a:pPr>
              <a:t>3</a:t>
            </a:fld>
            <a:endParaRPr lang="en-US" altLang="en-US" smtClean="0"/>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p:spPr>
        <p:txBody>
          <a:bodyPr/>
          <a:lstStyle/>
          <a:p>
            <a:pPr eaLnBrk="1" hangingPunct="1"/>
            <a:endParaRPr lang="en-US" altLang="en-US" b="1"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p:txBody>
          <a:bodyPr/>
          <a:lstStyle>
            <a:lvl1pPr eaLnBrk="0" hangingPunct="0">
              <a:spcBef>
                <a:spcPct val="30000"/>
              </a:spcBef>
              <a:defRPr sz="1200">
                <a:solidFill>
                  <a:schemeClr val="tx1"/>
                </a:solidFill>
                <a:latin typeface="Times New Roman" pitchFamily="18" charset="0"/>
              </a:defRPr>
            </a:lvl1pPr>
            <a:lvl2pPr marL="739775" indent="-284163" eaLnBrk="0" hangingPunct="0">
              <a:spcBef>
                <a:spcPct val="30000"/>
              </a:spcBef>
              <a:defRPr sz="1200">
                <a:solidFill>
                  <a:schemeClr val="tx1"/>
                </a:solidFill>
                <a:latin typeface="Times New Roman" pitchFamily="18" charset="0"/>
              </a:defRPr>
            </a:lvl2pPr>
            <a:lvl3pPr marL="1138238" indent="-227013" eaLnBrk="0" hangingPunct="0">
              <a:spcBef>
                <a:spcPct val="30000"/>
              </a:spcBef>
              <a:defRPr sz="1200">
                <a:solidFill>
                  <a:schemeClr val="tx1"/>
                </a:solidFill>
                <a:latin typeface="Times New Roman" pitchFamily="18" charset="0"/>
              </a:defRPr>
            </a:lvl3pPr>
            <a:lvl4pPr marL="1593850" indent="-227013" eaLnBrk="0" hangingPunct="0">
              <a:spcBef>
                <a:spcPct val="30000"/>
              </a:spcBef>
              <a:defRPr sz="1200">
                <a:solidFill>
                  <a:schemeClr val="tx1"/>
                </a:solidFill>
                <a:latin typeface="Times New Roman" pitchFamily="18" charset="0"/>
              </a:defRPr>
            </a:lvl4pPr>
            <a:lvl5pPr marL="2049463" indent="-227013" eaLnBrk="0" hangingPunct="0">
              <a:spcBef>
                <a:spcPct val="30000"/>
              </a:spcBef>
              <a:defRPr sz="1200">
                <a:solidFill>
                  <a:schemeClr val="tx1"/>
                </a:solidFill>
                <a:latin typeface="Times New Roman" pitchFamily="18" charset="0"/>
              </a:defRPr>
            </a:lvl5pPr>
            <a:lvl6pPr marL="2506663" indent="-227013" eaLnBrk="0" fontAlgn="base" hangingPunct="0">
              <a:spcBef>
                <a:spcPct val="30000"/>
              </a:spcBef>
              <a:spcAft>
                <a:spcPct val="0"/>
              </a:spcAft>
              <a:defRPr sz="1200">
                <a:solidFill>
                  <a:schemeClr val="tx1"/>
                </a:solidFill>
                <a:latin typeface="Times New Roman" pitchFamily="18" charset="0"/>
              </a:defRPr>
            </a:lvl6pPr>
            <a:lvl7pPr marL="2963863" indent="-227013" eaLnBrk="0" fontAlgn="base" hangingPunct="0">
              <a:spcBef>
                <a:spcPct val="30000"/>
              </a:spcBef>
              <a:spcAft>
                <a:spcPct val="0"/>
              </a:spcAft>
              <a:defRPr sz="1200">
                <a:solidFill>
                  <a:schemeClr val="tx1"/>
                </a:solidFill>
                <a:latin typeface="Times New Roman" pitchFamily="18" charset="0"/>
              </a:defRPr>
            </a:lvl7pPr>
            <a:lvl8pPr marL="3421063" indent="-227013" eaLnBrk="0" fontAlgn="base" hangingPunct="0">
              <a:spcBef>
                <a:spcPct val="30000"/>
              </a:spcBef>
              <a:spcAft>
                <a:spcPct val="0"/>
              </a:spcAft>
              <a:defRPr sz="1200">
                <a:solidFill>
                  <a:schemeClr val="tx1"/>
                </a:solidFill>
                <a:latin typeface="Times New Roman" pitchFamily="18" charset="0"/>
              </a:defRPr>
            </a:lvl8pPr>
            <a:lvl9pPr marL="3878263" indent="-227013"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defRPr/>
            </a:pPr>
            <a:fld id="{514CBC02-3C09-4419-A968-110AEE723E91}" type="slidenum">
              <a:rPr lang="en-US" altLang="en-US" smtClean="0"/>
              <a:pPr eaLnBrk="1" hangingPunct="1">
                <a:spcBef>
                  <a:spcPct val="0"/>
                </a:spcBef>
                <a:defRPr/>
              </a:pPr>
              <a:t>4</a:t>
            </a:fld>
            <a:endParaRPr lang="en-US" altLang="en-US" smtClean="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p:spPr>
        <p:txBody>
          <a:bodyPr/>
          <a:lstStyle/>
          <a:p>
            <a:pPr eaLnBrk="1" hangingPunct="1"/>
            <a:endParaRPr lang="en-US" altLang="en-US" b="1"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p:txBody>
          <a:bodyPr/>
          <a:lstStyle>
            <a:lvl1pPr eaLnBrk="0" hangingPunct="0">
              <a:spcBef>
                <a:spcPct val="30000"/>
              </a:spcBef>
              <a:defRPr sz="1200">
                <a:solidFill>
                  <a:schemeClr val="tx1"/>
                </a:solidFill>
                <a:latin typeface="Times New Roman" pitchFamily="18" charset="0"/>
              </a:defRPr>
            </a:lvl1pPr>
            <a:lvl2pPr marL="739775" indent="-284163" eaLnBrk="0" hangingPunct="0">
              <a:spcBef>
                <a:spcPct val="30000"/>
              </a:spcBef>
              <a:defRPr sz="1200">
                <a:solidFill>
                  <a:schemeClr val="tx1"/>
                </a:solidFill>
                <a:latin typeface="Times New Roman" pitchFamily="18" charset="0"/>
              </a:defRPr>
            </a:lvl2pPr>
            <a:lvl3pPr marL="1138238" indent="-227013" eaLnBrk="0" hangingPunct="0">
              <a:spcBef>
                <a:spcPct val="30000"/>
              </a:spcBef>
              <a:defRPr sz="1200">
                <a:solidFill>
                  <a:schemeClr val="tx1"/>
                </a:solidFill>
                <a:latin typeface="Times New Roman" pitchFamily="18" charset="0"/>
              </a:defRPr>
            </a:lvl3pPr>
            <a:lvl4pPr marL="1593850" indent="-227013" eaLnBrk="0" hangingPunct="0">
              <a:spcBef>
                <a:spcPct val="30000"/>
              </a:spcBef>
              <a:defRPr sz="1200">
                <a:solidFill>
                  <a:schemeClr val="tx1"/>
                </a:solidFill>
                <a:latin typeface="Times New Roman" pitchFamily="18" charset="0"/>
              </a:defRPr>
            </a:lvl4pPr>
            <a:lvl5pPr marL="2049463" indent="-227013" eaLnBrk="0" hangingPunct="0">
              <a:spcBef>
                <a:spcPct val="30000"/>
              </a:spcBef>
              <a:defRPr sz="1200">
                <a:solidFill>
                  <a:schemeClr val="tx1"/>
                </a:solidFill>
                <a:latin typeface="Times New Roman" pitchFamily="18" charset="0"/>
              </a:defRPr>
            </a:lvl5pPr>
            <a:lvl6pPr marL="2506663" indent="-227013" eaLnBrk="0" fontAlgn="base" hangingPunct="0">
              <a:spcBef>
                <a:spcPct val="30000"/>
              </a:spcBef>
              <a:spcAft>
                <a:spcPct val="0"/>
              </a:spcAft>
              <a:defRPr sz="1200">
                <a:solidFill>
                  <a:schemeClr val="tx1"/>
                </a:solidFill>
                <a:latin typeface="Times New Roman" pitchFamily="18" charset="0"/>
              </a:defRPr>
            </a:lvl6pPr>
            <a:lvl7pPr marL="2963863" indent="-227013" eaLnBrk="0" fontAlgn="base" hangingPunct="0">
              <a:spcBef>
                <a:spcPct val="30000"/>
              </a:spcBef>
              <a:spcAft>
                <a:spcPct val="0"/>
              </a:spcAft>
              <a:defRPr sz="1200">
                <a:solidFill>
                  <a:schemeClr val="tx1"/>
                </a:solidFill>
                <a:latin typeface="Times New Roman" pitchFamily="18" charset="0"/>
              </a:defRPr>
            </a:lvl7pPr>
            <a:lvl8pPr marL="3421063" indent="-227013" eaLnBrk="0" fontAlgn="base" hangingPunct="0">
              <a:spcBef>
                <a:spcPct val="30000"/>
              </a:spcBef>
              <a:spcAft>
                <a:spcPct val="0"/>
              </a:spcAft>
              <a:defRPr sz="1200">
                <a:solidFill>
                  <a:schemeClr val="tx1"/>
                </a:solidFill>
                <a:latin typeface="Times New Roman" pitchFamily="18" charset="0"/>
              </a:defRPr>
            </a:lvl8pPr>
            <a:lvl9pPr marL="3878263" indent="-227013"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defRPr/>
            </a:pPr>
            <a:fld id="{18E9445F-A55F-4407-A7EF-714660AA9EC0}" type="slidenum">
              <a:rPr lang="en-US" altLang="en-US" smtClean="0"/>
              <a:pPr eaLnBrk="1" hangingPunct="1">
                <a:spcBef>
                  <a:spcPct val="0"/>
                </a:spcBef>
                <a:defRPr/>
              </a:pPr>
              <a:t>5</a:t>
            </a:fld>
            <a:endParaRPr lang="en-US" altLang="en-US" smtClean="0"/>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p:spPr>
        <p:txBody>
          <a:bodyPr/>
          <a:lstStyle/>
          <a:p>
            <a:pPr eaLnBrk="1" hangingPunct="1"/>
            <a:endParaRPr lang="en-US" altLang="en-US" b="1"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p:txBody>
          <a:bodyPr/>
          <a:lstStyle>
            <a:lvl1pPr eaLnBrk="0" hangingPunct="0">
              <a:spcBef>
                <a:spcPct val="30000"/>
              </a:spcBef>
              <a:defRPr sz="1200">
                <a:solidFill>
                  <a:schemeClr val="tx1"/>
                </a:solidFill>
                <a:latin typeface="Times New Roman" pitchFamily="18" charset="0"/>
              </a:defRPr>
            </a:lvl1pPr>
            <a:lvl2pPr marL="739775" indent="-284163" eaLnBrk="0" hangingPunct="0">
              <a:spcBef>
                <a:spcPct val="30000"/>
              </a:spcBef>
              <a:defRPr sz="1200">
                <a:solidFill>
                  <a:schemeClr val="tx1"/>
                </a:solidFill>
                <a:latin typeface="Times New Roman" pitchFamily="18" charset="0"/>
              </a:defRPr>
            </a:lvl2pPr>
            <a:lvl3pPr marL="1138238" indent="-227013" eaLnBrk="0" hangingPunct="0">
              <a:spcBef>
                <a:spcPct val="30000"/>
              </a:spcBef>
              <a:defRPr sz="1200">
                <a:solidFill>
                  <a:schemeClr val="tx1"/>
                </a:solidFill>
                <a:latin typeface="Times New Roman" pitchFamily="18" charset="0"/>
              </a:defRPr>
            </a:lvl3pPr>
            <a:lvl4pPr marL="1593850" indent="-227013" eaLnBrk="0" hangingPunct="0">
              <a:spcBef>
                <a:spcPct val="30000"/>
              </a:spcBef>
              <a:defRPr sz="1200">
                <a:solidFill>
                  <a:schemeClr val="tx1"/>
                </a:solidFill>
                <a:latin typeface="Times New Roman" pitchFamily="18" charset="0"/>
              </a:defRPr>
            </a:lvl4pPr>
            <a:lvl5pPr marL="2049463" indent="-227013" eaLnBrk="0" hangingPunct="0">
              <a:spcBef>
                <a:spcPct val="30000"/>
              </a:spcBef>
              <a:defRPr sz="1200">
                <a:solidFill>
                  <a:schemeClr val="tx1"/>
                </a:solidFill>
                <a:latin typeface="Times New Roman" pitchFamily="18" charset="0"/>
              </a:defRPr>
            </a:lvl5pPr>
            <a:lvl6pPr marL="2506663" indent="-227013" eaLnBrk="0" fontAlgn="base" hangingPunct="0">
              <a:spcBef>
                <a:spcPct val="30000"/>
              </a:spcBef>
              <a:spcAft>
                <a:spcPct val="0"/>
              </a:spcAft>
              <a:defRPr sz="1200">
                <a:solidFill>
                  <a:schemeClr val="tx1"/>
                </a:solidFill>
                <a:latin typeface="Times New Roman" pitchFamily="18" charset="0"/>
              </a:defRPr>
            </a:lvl6pPr>
            <a:lvl7pPr marL="2963863" indent="-227013" eaLnBrk="0" fontAlgn="base" hangingPunct="0">
              <a:spcBef>
                <a:spcPct val="30000"/>
              </a:spcBef>
              <a:spcAft>
                <a:spcPct val="0"/>
              </a:spcAft>
              <a:defRPr sz="1200">
                <a:solidFill>
                  <a:schemeClr val="tx1"/>
                </a:solidFill>
                <a:latin typeface="Times New Roman" pitchFamily="18" charset="0"/>
              </a:defRPr>
            </a:lvl7pPr>
            <a:lvl8pPr marL="3421063" indent="-227013" eaLnBrk="0" fontAlgn="base" hangingPunct="0">
              <a:spcBef>
                <a:spcPct val="30000"/>
              </a:spcBef>
              <a:spcAft>
                <a:spcPct val="0"/>
              </a:spcAft>
              <a:defRPr sz="1200">
                <a:solidFill>
                  <a:schemeClr val="tx1"/>
                </a:solidFill>
                <a:latin typeface="Times New Roman" pitchFamily="18" charset="0"/>
              </a:defRPr>
            </a:lvl8pPr>
            <a:lvl9pPr marL="3878263" indent="-227013"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defRPr/>
            </a:pPr>
            <a:fld id="{4B82684D-491E-4DB5-837E-F14F49C3E859}" type="slidenum">
              <a:rPr lang="en-US" altLang="en-US" smtClean="0"/>
              <a:pPr eaLnBrk="1" hangingPunct="1">
                <a:spcBef>
                  <a:spcPct val="0"/>
                </a:spcBef>
                <a:defRPr/>
              </a:pPr>
              <a:t>6</a:t>
            </a:fld>
            <a:endParaRPr lang="en-US" altLang="en-US" smtClean="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p:spPr>
        <p:txBody>
          <a:bodyPr/>
          <a:lstStyle/>
          <a:p>
            <a:pPr eaLnBrk="1" hangingPunct="1"/>
            <a:endParaRPr lang="en-US" altLang="en-US" b="1"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p:txBody>
          <a:bodyPr/>
          <a:lstStyle>
            <a:lvl1pPr eaLnBrk="0" hangingPunct="0">
              <a:spcBef>
                <a:spcPct val="30000"/>
              </a:spcBef>
              <a:defRPr sz="1200">
                <a:solidFill>
                  <a:schemeClr val="tx1"/>
                </a:solidFill>
                <a:latin typeface="Times New Roman" pitchFamily="18" charset="0"/>
              </a:defRPr>
            </a:lvl1pPr>
            <a:lvl2pPr marL="739775" indent="-284163" eaLnBrk="0" hangingPunct="0">
              <a:spcBef>
                <a:spcPct val="30000"/>
              </a:spcBef>
              <a:defRPr sz="1200">
                <a:solidFill>
                  <a:schemeClr val="tx1"/>
                </a:solidFill>
                <a:latin typeface="Times New Roman" pitchFamily="18" charset="0"/>
              </a:defRPr>
            </a:lvl2pPr>
            <a:lvl3pPr marL="1138238" indent="-227013" eaLnBrk="0" hangingPunct="0">
              <a:spcBef>
                <a:spcPct val="30000"/>
              </a:spcBef>
              <a:defRPr sz="1200">
                <a:solidFill>
                  <a:schemeClr val="tx1"/>
                </a:solidFill>
                <a:latin typeface="Times New Roman" pitchFamily="18" charset="0"/>
              </a:defRPr>
            </a:lvl3pPr>
            <a:lvl4pPr marL="1593850" indent="-227013" eaLnBrk="0" hangingPunct="0">
              <a:spcBef>
                <a:spcPct val="30000"/>
              </a:spcBef>
              <a:defRPr sz="1200">
                <a:solidFill>
                  <a:schemeClr val="tx1"/>
                </a:solidFill>
                <a:latin typeface="Times New Roman" pitchFamily="18" charset="0"/>
              </a:defRPr>
            </a:lvl4pPr>
            <a:lvl5pPr marL="2049463" indent="-227013" eaLnBrk="0" hangingPunct="0">
              <a:spcBef>
                <a:spcPct val="30000"/>
              </a:spcBef>
              <a:defRPr sz="1200">
                <a:solidFill>
                  <a:schemeClr val="tx1"/>
                </a:solidFill>
                <a:latin typeface="Times New Roman" pitchFamily="18" charset="0"/>
              </a:defRPr>
            </a:lvl5pPr>
            <a:lvl6pPr marL="2506663" indent="-227013" eaLnBrk="0" fontAlgn="base" hangingPunct="0">
              <a:spcBef>
                <a:spcPct val="30000"/>
              </a:spcBef>
              <a:spcAft>
                <a:spcPct val="0"/>
              </a:spcAft>
              <a:defRPr sz="1200">
                <a:solidFill>
                  <a:schemeClr val="tx1"/>
                </a:solidFill>
                <a:latin typeface="Times New Roman" pitchFamily="18" charset="0"/>
              </a:defRPr>
            </a:lvl6pPr>
            <a:lvl7pPr marL="2963863" indent="-227013" eaLnBrk="0" fontAlgn="base" hangingPunct="0">
              <a:spcBef>
                <a:spcPct val="30000"/>
              </a:spcBef>
              <a:spcAft>
                <a:spcPct val="0"/>
              </a:spcAft>
              <a:defRPr sz="1200">
                <a:solidFill>
                  <a:schemeClr val="tx1"/>
                </a:solidFill>
                <a:latin typeface="Times New Roman" pitchFamily="18" charset="0"/>
              </a:defRPr>
            </a:lvl7pPr>
            <a:lvl8pPr marL="3421063" indent="-227013" eaLnBrk="0" fontAlgn="base" hangingPunct="0">
              <a:spcBef>
                <a:spcPct val="30000"/>
              </a:spcBef>
              <a:spcAft>
                <a:spcPct val="0"/>
              </a:spcAft>
              <a:defRPr sz="1200">
                <a:solidFill>
                  <a:schemeClr val="tx1"/>
                </a:solidFill>
                <a:latin typeface="Times New Roman" pitchFamily="18" charset="0"/>
              </a:defRPr>
            </a:lvl8pPr>
            <a:lvl9pPr marL="3878263" indent="-227013"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defRPr/>
            </a:pPr>
            <a:fld id="{16CBE687-DCF2-4D51-BE32-959504474E8E}" type="slidenum">
              <a:rPr lang="en-US" altLang="en-US" smtClean="0"/>
              <a:pPr eaLnBrk="1" hangingPunct="1">
                <a:spcBef>
                  <a:spcPct val="0"/>
                </a:spcBef>
                <a:defRPr/>
              </a:pPr>
              <a:t>7</a:t>
            </a:fld>
            <a:endParaRPr lang="en-US" altLang="en-US" smtClean="0"/>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p:spPr>
        <p:txBody>
          <a:bodyPr/>
          <a:lstStyle/>
          <a:p>
            <a:pPr eaLnBrk="1" hangingPunct="1"/>
            <a:endParaRPr lang="en-US" altLang="en-US" b="1"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p:txBody>
          <a:bodyPr/>
          <a:lstStyle>
            <a:lvl1pPr eaLnBrk="0" hangingPunct="0">
              <a:spcBef>
                <a:spcPct val="30000"/>
              </a:spcBef>
              <a:defRPr sz="1200">
                <a:solidFill>
                  <a:schemeClr val="tx1"/>
                </a:solidFill>
                <a:latin typeface="Times New Roman" pitchFamily="18" charset="0"/>
              </a:defRPr>
            </a:lvl1pPr>
            <a:lvl2pPr marL="739775" indent="-284163" eaLnBrk="0" hangingPunct="0">
              <a:spcBef>
                <a:spcPct val="30000"/>
              </a:spcBef>
              <a:defRPr sz="1200">
                <a:solidFill>
                  <a:schemeClr val="tx1"/>
                </a:solidFill>
                <a:latin typeface="Times New Roman" pitchFamily="18" charset="0"/>
              </a:defRPr>
            </a:lvl2pPr>
            <a:lvl3pPr marL="1138238" indent="-227013" eaLnBrk="0" hangingPunct="0">
              <a:spcBef>
                <a:spcPct val="30000"/>
              </a:spcBef>
              <a:defRPr sz="1200">
                <a:solidFill>
                  <a:schemeClr val="tx1"/>
                </a:solidFill>
                <a:latin typeface="Times New Roman" pitchFamily="18" charset="0"/>
              </a:defRPr>
            </a:lvl3pPr>
            <a:lvl4pPr marL="1593850" indent="-227013" eaLnBrk="0" hangingPunct="0">
              <a:spcBef>
                <a:spcPct val="30000"/>
              </a:spcBef>
              <a:defRPr sz="1200">
                <a:solidFill>
                  <a:schemeClr val="tx1"/>
                </a:solidFill>
                <a:latin typeface="Times New Roman" pitchFamily="18" charset="0"/>
              </a:defRPr>
            </a:lvl4pPr>
            <a:lvl5pPr marL="2049463" indent="-227013" eaLnBrk="0" hangingPunct="0">
              <a:spcBef>
                <a:spcPct val="30000"/>
              </a:spcBef>
              <a:defRPr sz="1200">
                <a:solidFill>
                  <a:schemeClr val="tx1"/>
                </a:solidFill>
                <a:latin typeface="Times New Roman" pitchFamily="18" charset="0"/>
              </a:defRPr>
            </a:lvl5pPr>
            <a:lvl6pPr marL="2506663" indent="-227013" eaLnBrk="0" fontAlgn="base" hangingPunct="0">
              <a:spcBef>
                <a:spcPct val="30000"/>
              </a:spcBef>
              <a:spcAft>
                <a:spcPct val="0"/>
              </a:spcAft>
              <a:defRPr sz="1200">
                <a:solidFill>
                  <a:schemeClr val="tx1"/>
                </a:solidFill>
                <a:latin typeface="Times New Roman" pitchFamily="18" charset="0"/>
              </a:defRPr>
            </a:lvl6pPr>
            <a:lvl7pPr marL="2963863" indent="-227013" eaLnBrk="0" fontAlgn="base" hangingPunct="0">
              <a:spcBef>
                <a:spcPct val="30000"/>
              </a:spcBef>
              <a:spcAft>
                <a:spcPct val="0"/>
              </a:spcAft>
              <a:defRPr sz="1200">
                <a:solidFill>
                  <a:schemeClr val="tx1"/>
                </a:solidFill>
                <a:latin typeface="Times New Roman" pitchFamily="18" charset="0"/>
              </a:defRPr>
            </a:lvl7pPr>
            <a:lvl8pPr marL="3421063" indent="-227013" eaLnBrk="0" fontAlgn="base" hangingPunct="0">
              <a:spcBef>
                <a:spcPct val="30000"/>
              </a:spcBef>
              <a:spcAft>
                <a:spcPct val="0"/>
              </a:spcAft>
              <a:defRPr sz="1200">
                <a:solidFill>
                  <a:schemeClr val="tx1"/>
                </a:solidFill>
                <a:latin typeface="Times New Roman" pitchFamily="18" charset="0"/>
              </a:defRPr>
            </a:lvl8pPr>
            <a:lvl9pPr marL="3878263" indent="-227013"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defRPr/>
            </a:pPr>
            <a:fld id="{72C10E03-557C-4A45-90BB-5C84B0AE95E4}" type="slidenum">
              <a:rPr lang="en-US" altLang="en-US" smtClean="0"/>
              <a:pPr eaLnBrk="1" hangingPunct="1">
                <a:spcBef>
                  <a:spcPct val="0"/>
                </a:spcBef>
                <a:defRPr/>
              </a:pPr>
              <a:t>8</a:t>
            </a:fld>
            <a:endParaRPr lang="en-US" altLang="en-US" smtClean="0"/>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p:spPr>
        <p:txBody>
          <a:bodyPr/>
          <a:lstStyle/>
          <a:p>
            <a:pPr eaLnBrk="1" hangingPunct="1"/>
            <a:endParaRPr lang="en-US" altLang="en-US" b="1"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p:txBody>
          <a:bodyPr/>
          <a:lstStyle>
            <a:lvl1pPr eaLnBrk="0" hangingPunct="0">
              <a:spcBef>
                <a:spcPct val="30000"/>
              </a:spcBef>
              <a:defRPr sz="1200">
                <a:solidFill>
                  <a:schemeClr val="tx1"/>
                </a:solidFill>
                <a:latin typeface="Times New Roman" pitchFamily="18" charset="0"/>
              </a:defRPr>
            </a:lvl1pPr>
            <a:lvl2pPr marL="739775" indent="-284163" eaLnBrk="0" hangingPunct="0">
              <a:spcBef>
                <a:spcPct val="30000"/>
              </a:spcBef>
              <a:defRPr sz="1200">
                <a:solidFill>
                  <a:schemeClr val="tx1"/>
                </a:solidFill>
                <a:latin typeface="Times New Roman" pitchFamily="18" charset="0"/>
              </a:defRPr>
            </a:lvl2pPr>
            <a:lvl3pPr marL="1138238" indent="-227013" eaLnBrk="0" hangingPunct="0">
              <a:spcBef>
                <a:spcPct val="30000"/>
              </a:spcBef>
              <a:defRPr sz="1200">
                <a:solidFill>
                  <a:schemeClr val="tx1"/>
                </a:solidFill>
                <a:latin typeface="Times New Roman" pitchFamily="18" charset="0"/>
              </a:defRPr>
            </a:lvl3pPr>
            <a:lvl4pPr marL="1593850" indent="-227013" eaLnBrk="0" hangingPunct="0">
              <a:spcBef>
                <a:spcPct val="30000"/>
              </a:spcBef>
              <a:defRPr sz="1200">
                <a:solidFill>
                  <a:schemeClr val="tx1"/>
                </a:solidFill>
                <a:latin typeface="Times New Roman" pitchFamily="18" charset="0"/>
              </a:defRPr>
            </a:lvl4pPr>
            <a:lvl5pPr marL="2049463" indent="-227013" eaLnBrk="0" hangingPunct="0">
              <a:spcBef>
                <a:spcPct val="30000"/>
              </a:spcBef>
              <a:defRPr sz="1200">
                <a:solidFill>
                  <a:schemeClr val="tx1"/>
                </a:solidFill>
                <a:latin typeface="Times New Roman" pitchFamily="18" charset="0"/>
              </a:defRPr>
            </a:lvl5pPr>
            <a:lvl6pPr marL="2506663" indent="-227013" eaLnBrk="0" fontAlgn="base" hangingPunct="0">
              <a:spcBef>
                <a:spcPct val="30000"/>
              </a:spcBef>
              <a:spcAft>
                <a:spcPct val="0"/>
              </a:spcAft>
              <a:defRPr sz="1200">
                <a:solidFill>
                  <a:schemeClr val="tx1"/>
                </a:solidFill>
                <a:latin typeface="Times New Roman" pitchFamily="18" charset="0"/>
              </a:defRPr>
            </a:lvl6pPr>
            <a:lvl7pPr marL="2963863" indent="-227013" eaLnBrk="0" fontAlgn="base" hangingPunct="0">
              <a:spcBef>
                <a:spcPct val="30000"/>
              </a:spcBef>
              <a:spcAft>
                <a:spcPct val="0"/>
              </a:spcAft>
              <a:defRPr sz="1200">
                <a:solidFill>
                  <a:schemeClr val="tx1"/>
                </a:solidFill>
                <a:latin typeface="Times New Roman" pitchFamily="18" charset="0"/>
              </a:defRPr>
            </a:lvl7pPr>
            <a:lvl8pPr marL="3421063" indent="-227013" eaLnBrk="0" fontAlgn="base" hangingPunct="0">
              <a:spcBef>
                <a:spcPct val="30000"/>
              </a:spcBef>
              <a:spcAft>
                <a:spcPct val="0"/>
              </a:spcAft>
              <a:defRPr sz="1200">
                <a:solidFill>
                  <a:schemeClr val="tx1"/>
                </a:solidFill>
                <a:latin typeface="Times New Roman" pitchFamily="18" charset="0"/>
              </a:defRPr>
            </a:lvl8pPr>
            <a:lvl9pPr marL="3878263" indent="-227013"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defRPr/>
            </a:pPr>
            <a:fld id="{88C566CF-CEEF-4915-9839-6BCF11B1C379}" type="slidenum">
              <a:rPr lang="en-US" altLang="en-US" smtClean="0"/>
              <a:pPr eaLnBrk="1" hangingPunct="1">
                <a:spcBef>
                  <a:spcPct val="0"/>
                </a:spcBef>
                <a:defRPr/>
              </a:pPr>
              <a:t>9</a:t>
            </a:fld>
            <a:endParaRPr lang="en-US" altLang="en-US" smtClean="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p:spPr>
        <p:txBody>
          <a:bodyPr/>
          <a:lstStyle/>
          <a:p>
            <a:pPr eaLnBrk="1" hangingPunct="1"/>
            <a:endParaRPr lang="en-US" altLang="en-US" b="1"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p:txBody>
          <a:bodyPr/>
          <a:lstStyle>
            <a:lvl1pPr eaLnBrk="0" hangingPunct="0">
              <a:spcBef>
                <a:spcPct val="30000"/>
              </a:spcBef>
              <a:defRPr sz="1200">
                <a:solidFill>
                  <a:schemeClr val="tx1"/>
                </a:solidFill>
                <a:latin typeface="Times New Roman" pitchFamily="18" charset="0"/>
              </a:defRPr>
            </a:lvl1pPr>
            <a:lvl2pPr marL="739775" indent="-284163" eaLnBrk="0" hangingPunct="0">
              <a:spcBef>
                <a:spcPct val="30000"/>
              </a:spcBef>
              <a:defRPr sz="1200">
                <a:solidFill>
                  <a:schemeClr val="tx1"/>
                </a:solidFill>
                <a:latin typeface="Times New Roman" pitchFamily="18" charset="0"/>
              </a:defRPr>
            </a:lvl2pPr>
            <a:lvl3pPr marL="1138238" indent="-227013" eaLnBrk="0" hangingPunct="0">
              <a:spcBef>
                <a:spcPct val="30000"/>
              </a:spcBef>
              <a:defRPr sz="1200">
                <a:solidFill>
                  <a:schemeClr val="tx1"/>
                </a:solidFill>
                <a:latin typeface="Times New Roman" pitchFamily="18" charset="0"/>
              </a:defRPr>
            </a:lvl3pPr>
            <a:lvl4pPr marL="1593850" indent="-227013" eaLnBrk="0" hangingPunct="0">
              <a:spcBef>
                <a:spcPct val="30000"/>
              </a:spcBef>
              <a:defRPr sz="1200">
                <a:solidFill>
                  <a:schemeClr val="tx1"/>
                </a:solidFill>
                <a:latin typeface="Times New Roman" pitchFamily="18" charset="0"/>
              </a:defRPr>
            </a:lvl4pPr>
            <a:lvl5pPr marL="2049463" indent="-227013" eaLnBrk="0" hangingPunct="0">
              <a:spcBef>
                <a:spcPct val="30000"/>
              </a:spcBef>
              <a:defRPr sz="1200">
                <a:solidFill>
                  <a:schemeClr val="tx1"/>
                </a:solidFill>
                <a:latin typeface="Times New Roman" pitchFamily="18" charset="0"/>
              </a:defRPr>
            </a:lvl5pPr>
            <a:lvl6pPr marL="2506663" indent="-227013" eaLnBrk="0" fontAlgn="base" hangingPunct="0">
              <a:spcBef>
                <a:spcPct val="30000"/>
              </a:spcBef>
              <a:spcAft>
                <a:spcPct val="0"/>
              </a:spcAft>
              <a:defRPr sz="1200">
                <a:solidFill>
                  <a:schemeClr val="tx1"/>
                </a:solidFill>
                <a:latin typeface="Times New Roman" pitchFamily="18" charset="0"/>
              </a:defRPr>
            </a:lvl6pPr>
            <a:lvl7pPr marL="2963863" indent="-227013" eaLnBrk="0" fontAlgn="base" hangingPunct="0">
              <a:spcBef>
                <a:spcPct val="30000"/>
              </a:spcBef>
              <a:spcAft>
                <a:spcPct val="0"/>
              </a:spcAft>
              <a:defRPr sz="1200">
                <a:solidFill>
                  <a:schemeClr val="tx1"/>
                </a:solidFill>
                <a:latin typeface="Times New Roman" pitchFamily="18" charset="0"/>
              </a:defRPr>
            </a:lvl7pPr>
            <a:lvl8pPr marL="3421063" indent="-227013" eaLnBrk="0" fontAlgn="base" hangingPunct="0">
              <a:spcBef>
                <a:spcPct val="30000"/>
              </a:spcBef>
              <a:spcAft>
                <a:spcPct val="0"/>
              </a:spcAft>
              <a:defRPr sz="1200">
                <a:solidFill>
                  <a:schemeClr val="tx1"/>
                </a:solidFill>
                <a:latin typeface="Times New Roman" pitchFamily="18" charset="0"/>
              </a:defRPr>
            </a:lvl8pPr>
            <a:lvl9pPr marL="3878263" indent="-227013"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defRPr/>
            </a:pPr>
            <a:fld id="{57E21C58-173B-4211-8580-0C038B1BF8A2}" type="slidenum">
              <a:rPr lang="en-US" altLang="en-US" smtClean="0"/>
              <a:pPr eaLnBrk="1" hangingPunct="1">
                <a:spcBef>
                  <a:spcPct val="0"/>
                </a:spcBef>
                <a:defRPr/>
              </a:pPr>
              <a:t>10</a:t>
            </a:fld>
            <a:endParaRPr lang="en-US" altLang="en-US" smtClean="0"/>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p:spPr>
        <p:txBody>
          <a:bodyPr/>
          <a:lstStyle/>
          <a:p>
            <a:pPr eaLnBrk="1" hangingPunct="1"/>
            <a:endParaRPr lang="en-US" altLang="en-US" b="1"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p:txBody>
          <a:bodyPr/>
          <a:lstStyle>
            <a:lvl1pPr eaLnBrk="0" hangingPunct="0">
              <a:spcBef>
                <a:spcPct val="30000"/>
              </a:spcBef>
              <a:defRPr sz="1200">
                <a:solidFill>
                  <a:schemeClr val="tx1"/>
                </a:solidFill>
                <a:latin typeface="Times New Roman" pitchFamily="18" charset="0"/>
              </a:defRPr>
            </a:lvl1pPr>
            <a:lvl2pPr marL="739775" indent="-284163" eaLnBrk="0" hangingPunct="0">
              <a:spcBef>
                <a:spcPct val="30000"/>
              </a:spcBef>
              <a:defRPr sz="1200">
                <a:solidFill>
                  <a:schemeClr val="tx1"/>
                </a:solidFill>
                <a:latin typeface="Times New Roman" pitchFamily="18" charset="0"/>
              </a:defRPr>
            </a:lvl2pPr>
            <a:lvl3pPr marL="1138238" indent="-227013" eaLnBrk="0" hangingPunct="0">
              <a:spcBef>
                <a:spcPct val="30000"/>
              </a:spcBef>
              <a:defRPr sz="1200">
                <a:solidFill>
                  <a:schemeClr val="tx1"/>
                </a:solidFill>
                <a:latin typeface="Times New Roman" pitchFamily="18" charset="0"/>
              </a:defRPr>
            </a:lvl3pPr>
            <a:lvl4pPr marL="1593850" indent="-227013" eaLnBrk="0" hangingPunct="0">
              <a:spcBef>
                <a:spcPct val="30000"/>
              </a:spcBef>
              <a:defRPr sz="1200">
                <a:solidFill>
                  <a:schemeClr val="tx1"/>
                </a:solidFill>
                <a:latin typeface="Times New Roman" pitchFamily="18" charset="0"/>
              </a:defRPr>
            </a:lvl4pPr>
            <a:lvl5pPr marL="2049463" indent="-227013" eaLnBrk="0" hangingPunct="0">
              <a:spcBef>
                <a:spcPct val="30000"/>
              </a:spcBef>
              <a:defRPr sz="1200">
                <a:solidFill>
                  <a:schemeClr val="tx1"/>
                </a:solidFill>
                <a:latin typeface="Times New Roman" pitchFamily="18" charset="0"/>
              </a:defRPr>
            </a:lvl5pPr>
            <a:lvl6pPr marL="2506663" indent="-227013" eaLnBrk="0" fontAlgn="base" hangingPunct="0">
              <a:spcBef>
                <a:spcPct val="30000"/>
              </a:spcBef>
              <a:spcAft>
                <a:spcPct val="0"/>
              </a:spcAft>
              <a:defRPr sz="1200">
                <a:solidFill>
                  <a:schemeClr val="tx1"/>
                </a:solidFill>
                <a:latin typeface="Times New Roman" pitchFamily="18" charset="0"/>
              </a:defRPr>
            </a:lvl6pPr>
            <a:lvl7pPr marL="2963863" indent="-227013" eaLnBrk="0" fontAlgn="base" hangingPunct="0">
              <a:spcBef>
                <a:spcPct val="30000"/>
              </a:spcBef>
              <a:spcAft>
                <a:spcPct val="0"/>
              </a:spcAft>
              <a:defRPr sz="1200">
                <a:solidFill>
                  <a:schemeClr val="tx1"/>
                </a:solidFill>
                <a:latin typeface="Times New Roman" pitchFamily="18" charset="0"/>
              </a:defRPr>
            </a:lvl7pPr>
            <a:lvl8pPr marL="3421063" indent="-227013" eaLnBrk="0" fontAlgn="base" hangingPunct="0">
              <a:spcBef>
                <a:spcPct val="30000"/>
              </a:spcBef>
              <a:spcAft>
                <a:spcPct val="0"/>
              </a:spcAft>
              <a:defRPr sz="1200">
                <a:solidFill>
                  <a:schemeClr val="tx1"/>
                </a:solidFill>
                <a:latin typeface="Times New Roman" pitchFamily="18" charset="0"/>
              </a:defRPr>
            </a:lvl8pPr>
            <a:lvl9pPr marL="3878263" indent="-227013"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defRPr/>
            </a:pPr>
            <a:fld id="{E87DFBAF-0286-4D00-AFFD-84C5180D97A1}" type="slidenum">
              <a:rPr lang="en-US" altLang="en-US" smtClean="0"/>
              <a:pPr eaLnBrk="1" hangingPunct="1">
                <a:spcBef>
                  <a:spcPct val="0"/>
                </a:spcBef>
                <a:defRPr/>
              </a:pPr>
              <a:t>11</a:t>
            </a:fld>
            <a:endParaRPr lang="en-US" altLang="en-US" smtClean="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p:spPr>
        <p:txBody>
          <a:bodyPr/>
          <a:lstStyle/>
          <a:p>
            <a:pPr eaLnBrk="1" hangingPunct="1"/>
            <a:endParaRPr lang="en-US" altLang="en-US" b="1"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4.xml"/><Relationship Id="rId4" Type="http://schemas.openxmlformats.org/officeDocument/2006/relationships/image" Target="../media/image2.jpe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grpSp>
        <p:nvGrpSpPr>
          <p:cNvPr id="5" name="Group 15"/>
          <p:cNvGrpSpPr>
            <a:grpSpLocks/>
          </p:cNvGrpSpPr>
          <p:nvPr/>
        </p:nvGrpSpPr>
        <p:grpSpPr bwMode="auto">
          <a:xfrm>
            <a:off x="-3175" y="4953000"/>
            <a:ext cx="9147175" cy="1911350"/>
            <a:chOff x="-3765" y="4832896"/>
            <a:chExt cx="9147765" cy="2032192"/>
          </a:xfrm>
        </p:grpSpPr>
        <p:sp>
          <p:nvSpPr>
            <p:cNvPr id="6" name="Freeform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cs typeface="+mn-cs"/>
              </a:endParaRPr>
            </a:p>
          </p:txBody>
        </p:sp>
        <p:sp>
          <p:nvSpPr>
            <p:cNvPr id="7" name="Freeform 18"/>
            <p:cNvSpPr>
              <a:spLocks/>
            </p:cNvSpPr>
            <p:nvPr/>
          </p:nvSpPr>
          <p:spPr bwMode="auto">
            <a:xfrm>
              <a:off x="35443" y="5135526"/>
              <a:ext cx="9108557" cy="838200"/>
            </a:xfrm>
            <a:custGeom>
              <a:avLst/>
              <a:gdLst>
                <a:gd name="T0" fmla="*/ 0 w 5760"/>
                <a:gd name="T1" fmla="*/ 0 h 528"/>
                <a:gd name="T2" fmla="*/ 2147483647 w 5760"/>
                <a:gd name="T3" fmla="*/ 0 h 528"/>
                <a:gd name="T4" fmla="*/ 2147483647 w 5760"/>
                <a:gd name="T5" fmla="*/ 2147483647 h 528"/>
                <a:gd name="T6" fmla="*/ 2147483647 w 5760"/>
                <a:gd name="T7" fmla="*/ 0 h 528"/>
                <a:gd name="T8" fmla="*/ 0 60000 65536"/>
                <a:gd name="T9" fmla="*/ 0 60000 65536"/>
                <a:gd name="T10" fmla="*/ 0 60000 65536"/>
                <a:gd name="T11" fmla="*/ 0 60000 65536"/>
                <a:gd name="T12" fmla="*/ 0 w 5760"/>
                <a:gd name="T13" fmla="*/ 0 h 528"/>
                <a:gd name="T14" fmla="*/ 5760 w 5760"/>
                <a:gd name="T15" fmla="*/ 528 h 528"/>
              </a:gdLst>
              <a:ahLst/>
              <a:cxnLst>
                <a:cxn ang="T8">
                  <a:pos x="T0" y="T1"/>
                </a:cxn>
                <a:cxn ang="T9">
                  <a:pos x="T2" y="T3"/>
                </a:cxn>
                <a:cxn ang="T10">
                  <a:pos x="T4" y="T5"/>
                </a:cxn>
                <a:cxn ang="T11">
                  <a:pos x="T6" y="T7"/>
                </a:cxn>
              </a:cxnLst>
              <a:rect l="T12" t="T13" r="T14" b="T15"/>
              <a:pathLst>
                <a:path w="5760" h="528">
                  <a:moveTo>
                    <a:pt x="0" y="0"/>
                  </a:moveTo>
                  <a:lnTo>
                    <a:pt x="5760" y="0"/>
                  </a:lnTo>
                  <a:lnTo>
                    <a:pt x="5760" y="528"/>
                  </a:lnTo>
                  <a:lnTo>
                    <a:pt x="48" y="0"/>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en-US"/>
            </a:p>
          </p:txBody>
        </p:sp>
        <p:sp>
          <p:nvSpPr>
            <p:cNvPr id="8" name="Freeform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email">
                <a:alphaModFix amt="50000"/>
                <a:extLst>
                  <a:ext uri="{28A0092B-C50C-407E-A947-70E740481C1C}">
                    <a14:useLocalDpi xmlns:a14="http://schemas.microsoft.com/office/drawing/2010/main"/>
                  </a:ext>
                </a:extLst>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10" name="Straight Connector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1" name="Date Placeholder 29"/>
          <p:cNvSpPr>
            <a:spLocks noGrp="1"/>
          </p:cNvSpPr>
          <p:nvPr>
            <p:ph type="dt" sz="half" idx="10"/>
          </p:nvPr>
        </p:nvSpPr>
        <p:spPr/>
        <p:txBody>
          <a:bodyPr/>
          <a:lstStyle>
            <a:lvl1pPr>
              <a:defRPr>
                <a:solidFill>
                  <a:srgbClr val="FFFFFF"/>
                </a:solidFill>
              </a:defRPr>
            </a:lvl1pPr>
            <a:extLst/>
          </a:lstStyle>
          <a:p>
            <a:pPr>
              <a:defRPr/>
            </a:pPr>
            <a:endParaRPr lang="en-US"/>
          </a:p>
        </p:txBody>
      </p:sp>
      <p:sp>
        <p:nvSpPr>
          <p:cNvPr id="12"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a:p>
        </p:txBody>
      </p:sp>
      <p:sp>
        <p:nvSpPr>
          <p:cNvPr id="13" name="Slide Number Placeholder 26"/>
          <p:cNvSpPr>
            <a:spLocks noGrp="1"/>
          </p:cNvSpPr>
          <p:nvPr>
            <p:ph type="sldNum" sz="quarter" idx="12"/>
          </p:nvPr>
        </p:nvSpPr>
        <p:spPr/>
        <p:txBody>
          <a:bodyPr/>
          <a:lstStyle>
            <a:lvl1pPr>
              <a:defRPr>
                <a:solidFill>
                  <a:srgbClr val="FFFFFF"/>
                </a:solidFill>
              </a:defRPr>
            </a:lvl1pPr>
            <a:extLst/>
          </a:lstStyle>
          <a:p>
            <a:pPr>
              <a:defRPr/>
            </a:pPr>
            <a:fld id="{147E2B8A-C167-4256-8EDF-2ABD36D783AC}" type="slidenum">
              <a:rPr lang="en-US"/>
              <a:pPr>
                <a:defRPr/>
              </a:pPr>
              <a:t>‹#›</a:t>
            </a:fld>
            <a:endParaRPr lang="en-US"/>
          </a:p>
        </p:txBody>
      </p:sp>
    </p:spTree>
    <p:extLst>
      <p:ext uri="{BB962C8B-B14F-4D97-AF65-F5344CB8AC3E}">
        <p14:creationId xmlns:p14="http://schemas.microsoft.com/office/powerpoint/2010/main" val="683544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B3BAEC13-980B-4266-B451-920693EF48CA}" type="slidenum">
              <a:rPr lang="en-US"/>
              <a:pPr>
                <a:defRPr/>
              </a:pPr>
              <a:t>‹#›</a:t>
            </a:fld>
            <a:endParaRPr lang="en-US"/>
          </a:p>
        </p:txBody>
      </p:sp>
    </p:spTree>
    <p:extLst>
      <p:ext uri="{BB962C8B-B14F-4D97-AF65-F5344CB8AC3E}">
        <p14:creationId xmlns:p14="http://schemas.microsoft.com/office/powerpoint/2010/main" val="40740238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C41F73B2-188C-4DFF-AB31-EF79C574610D}" type="slidenum">
              <a:rPr lang="en-US"/>
              <a:pPr>
                <a:defRPr/>
              </a:pPr>
              <a:t>‹#›</a:t>
            </a:fld>
            <a:endParaRPr lang="en-US"/>
          </a:p>
        </p:txBody>
      </p:sp>
    </p:spTree>
    <p:extLst>
      <p:ext uri="{BB962C8B-B14F-4D97-AF65-F5344CB8AC3E}">
        <p14:creationId xmlns:p14="http://schemas.microsoft.com/office/powerpoint/2010/main" val="10558427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rtlCol="0"/>
          <a:lstStyle>
            <a:extLst/>
          </a:lstStyle>
          <a:p>
            <a:r>
              <a:rPr lang="en-US" smtClean="0"/>
              <a:t>Click to edit Master title style</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0E1B9F6C-26FF-4A21-9BF1-62403F76CD53}" type="slidenum">
              <a:rPr lang="en-US"/>
              <a:pPr>
                <a:defRPr/>
              </a:pPr>
              <a:t>‹#›</a:t>
            </a:fld>
            <a:endParaRPr lang="en-US"/>
          </a:p>
        </p:txBody>
      </p:sp>
    </p:spTree>
    <p:extLst>
      <p:ext uri="{BB962C8B-B14F-4D97-AF65-F5344CB8AC3E}">
        <p14:creationId xmlns:p14="http://schemas.microsoft.com/office/powerpoint/2010/main" val="14751482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0">
          <a:blip r:embed="rId3" cstate="email">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4" name="Chevron 3"/>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5" name="Chevron 4"/>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extLst/>
          </a:lstStyle>
          <a:p>
            <a:pPr>
              <a:defRPr/>
            </a:pPr>
            <a:endParaRPr lang="en-US"/>
          </a:p>
        </p:txBody>
      </p:sp>
      <p:sp>
        <p:nvSpPr>
          <p:cNvPr id="7" name="Footer Placeholder 4"/>
          <p:cNvSpPr>
            <a:spLocks noGrp="1"/>
          </p:cNvSpPr>
          <p:nvPr>
            <p:ph type="ftr" sz="quarter" idx="11"/>
          </p:nvPr>
        </p:nvSpPr>
        <p:spPr/>
        <p:txBody>
          <a:bodyPr/>
          <a:lstStyle>
            <a:lvl1pPr>
              <a:defRPr/>
            </a:lvl1pPr>
            <a:extLst/>
          </a:lstStyle>
          <a:p>
            <a:pPr>
              <a:defRPr/>
            </a:pPr>
            <a:endParaRPr lang="en-US"/>
          </a:p>
        </p:txBody>
      </p:sp>
      <p:sp>
        <p:nvSpPr>
          <p:cNvPr id="8" name="Slide Number Placeholder 5"/>
          <p:cNvSpPr>
            <a:spLocks noGrp="1"/>
          </p:cNvSpPr>
          <p:nvPr>
            <p:ph type="sldNum" sz="quarter" idx="12"/>
          </p:nvPr>
        </p:nvSpPr>
        <p:spPr/>
        <p:txBody>
          <a:bodyPr/>
          <a:lstStyle>
            <a:lvl1pPr>
              <a:defRPr/>
            </a:lvl1pPr>
            <a:extLst/>
          </a:lstStyle>
          <a:p>
            <a:pPr>
              <a:defRPr/>
            </a:pPr>
            <a:fld id="{1F3E7EA2-867D-4BAA-A55A-57950C08E358}" type="slidenum">
              <a:rPr lang="en-US"/>
              <a:pPr>
                <a:defRPr/>
              </a:pPr>
              <a:t>‹#›</a:t>
            </a:fld>
            <a:endParaRPr lang="en-US"/>
          </a:p>
        </p:txBody>
      </p:sp>
    </p:spTree>
    <p:extLst>
      <p:ext uri="{BB962C8B-B14F-4D97-AF65-F5344CB8AC3E}">
        <p14:creationId xmlns:p14="http://schemas.microsoft.com/office/powerpoint/2010/main" val="421568506"/>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Pr>
        <a:blipFill dpi="0" rotWithShape="0">
          <a:blip r:embed="rId3" cstate="email">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extLst/>
          </a:lstStyle>
          <a:p>
            <a:r>
              <a:rPr lang="en-US" smtClean="0"/>
              <a:t>Click to edit Master title style</a:t>
            </a:r>
            <a:endParaRPr lang="en-US"/>
          </a:p>
        </p:txBody>
      </p:sp>
      <p:sp>
        <p:nvSpPr>
          <p:cNvPr id="5" name="Date Placeholder 4"/>
          <p:cNvSpPr>
            <a:spLocks noGrp="1"/>
          </p:cNvSpPr>
          <p:nvPr>
            <p:ph type="dt" sz="half" idx="10"/>
          </p:nvPr>
        </p:nvSpPr>
        <p:spPr/>
        <p:txBody>
          <a:bodyPr/>
          <a:lstStyle>
            <a:lvl1pPr>
              <a:defRPr/>
            </a:lvl1pPr>
            <a:extLst/>
          </a:lstStyle>
          <a:p>
            <a:pPr>
              <a:defRPr/>
            </a:pPr>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CD57E75E-E46F-4F97-A8DA-D4FE3CD558DC}" type="slidenum">
              <a:rPr lang="en-US"/>
              <a:pPr>
                <a:defRPr/>
              </a:pPr>
              <a:t>‹#›</a:t>
            </a:fld>
            <a:endParaRPr lang="en-US"/>
          </a:p>
        </p:txBody>
      </p:sp>
    </p:spTree>
    <p:extLst>
      <p:ext uri="{BB962C8B-B14F-4D97-AF65-F5344CB8AC3E}">
        <p14:creationId xmlns:p14="http://schemas.microsoft.com/office/powerpoint/2010/main" val="3997769399"/>
      </p:ext>
    </p:extLst>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Pr>
        <a:blipFill dpi="0" rotWithShape="0">
          <a:blip r:embed="rId2" cstate="email">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endParaRPr lang="en-US"/>
          </a:p>
        </p:txBody>
      </p:sp>
      <p:sp>
        <p:nvSpPr>
          <p:cNvPr id="8" name="Footer Placeholder 7"/>
          <p:cNvSpPr>
            <a:spLocks noGrp="1"/>
          </p:cNvSpPr>
          <p:nvPr>
            <p:ph type="ftr" sz="quarter" idx="11"/>
          </p:nvPr>
        </p:nvSpPr>
        <p:spPr/>
        <p:txBody>
          <a:bodyPr/>
          <a:lstStyle>
            <a:lvl1pPr>
              <a:defRPr/>
            </a:lvl1pPr>
            <a:extLst/>
          </a:lstStyle>
          <a:p>
            <a:pPr>
              <a:defRPr/>
            </a:pPr>
            <a:endParaRPr lang="en-US"/>
          </a:p>
        </p:txBody>
      </p:sp>
      <p:sp>
        <p:nvSpPr>
          <p:cNvPr id="9" name="Slide Number Placeholder 8"/>
          <p:cNvSpPr>
            <a:spLocks noGrp="1"/>
          </p:cNvSpPr>
          <p:nvPr>
            <p:ph type="sldNum" sz="quarter" idx="12"/>
          </p:nvPr>
        </p:nvSpPr>
        <p:spPr/>
        <p:txBody>
          <a:bodyPr/>
          <a:lstStyle>
            <a:lvl1pPr>
              <a:defRPr/>
            </a:lvl1pPr>
            <a:extLst/>
          </a:lstStyle>
          <a:p>
            <a:pPr>
              <a:defRPr/>
            </a:pPr>
            <a:fld id="{37E04A76-92AE-43D9-B4A5-40E5DF6B4A0F}" type="slidenum">
              <a:rPr lang="en-US"/>
              <a:pPr>
                <a:defRPr/>
              </a:pPr>
              <a:t>‹#›</a:t>
            </a:fld>
            <a:endParaRPr lang="en-US"/>
          </a:p>
        </p:txBody>
      </p:sp>
    </p:spTree>
    <p:extLst>
      <p:ext uri="{BB962C8B-B14F-4D97-AF65-F5344CB8AC3E}">
        <p14:creationId xmlns:p14="http://schemas.microsoft.com/office/powerpoint/2010/main" val="3613916495"/>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Pr>
        <a:blipFill dpi="0" rotWithShape="0">
          <a:blip r:embed="rId3" cstate="email">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extLst/>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extLst/>
          </a:lstStyle>
          <a:p>
            <a:pPr>
              <a:defRPr/>
            </a:pPr>
            <a:endParaRPr lang="en-US"/>
          </a:p>
        </p:txBody>
      </p:sp>
      <p:sp>
        <p:nvSpPr>
          <p:cNvPr id="4" name="Footer Placeholder 3"/>
          <p:cNvSpPr>
            <a:spLocks noGrp="1"/>
          </p:cNvSpPr>
          <p:nvPr>
            <p:ph type="ftr" sz="quarter" idx="11"/>
          </p:nvPr>
        </p:nvSpPr>
        <p:spPr/>
        <p:txBody>
          <a:bodyPr/>
          <a:lstStyle>
            <a:lvl1pPr>
              <a:defRPr/>
            </a:lvl1pPr>
            <a:extLst/>
          </a:lstStyle>
          <a:p>
            <a:pPr>
              <a:defRPr/>
            </a:pPr>
            <a:endParaRPr lang="en-US"/>
          </a:p>
        </p:txBody>
      </p:sp>
      <p:sp>
        <p:nvSpPr>
          <p:cNvPr id="5" name="Slide Number Placeholder 4"/>
          <p:cNvSpPr>
            <a:spLocks noGrp="1"/>
          </p:cNvSpPr>
          <p:nvPr>
            <p:ph type="sldNum" sz="quarter" idx="12"/>
          </p:nvPr>
        </p:nvSpPr>
        <p:spPr/>
        <p:txBody>
          <a:bodyPr/>
          <a:lstStyle>
            <a:lvl1pPr>
              <a:defRPr/>
            </a:lvl1pPr>
            <a:extLst/>
          </a:lstStyle>
          <a:p>
            <a:pPr>
              <a:defRPr/>
            </a:pPr>
            <a:fld id="{EFAC7B2E-3234-4F7C-9588-1D4BC8C1F1D7}" type="slidenum">
              <a:rPr lang="en-US"/>
              <a:pPr>
                <a:defRPr/>
              </a:pPr>
              <a:t>‹#›</a:t>
            </a:fld>
            <a:endParaRPr lang="en-US"/>
          </a:p>
        </p:txBody>
      </p:sp>
    </p:spTree>
    <p:extLst>
      <p:ext uri="{BB962C8B-B14F-4D97-AF65-F5344CB8AC3E}">
        <p14:creationId xmlns:p14="http://schemas.microsoft.com/office/powerpoint/2010/main" val="180301188"/>
      </p:ext>
    </p:extLst>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64EA2D0A-CC4B-443B-AB9C-CCB78A506505}" type="slidenum">
              <a:rPr lang="en-US"/>
              <a:pPr>
                <a:defRPr/>
              </a:pPr>
              <a:t>‹#›</a:t>
            </a:fld>
            <a:endParaRPr lang="en-US"/>
          </a:p>
        </p:txBody>
      </p:sp>
    </p:spTree>
    <p:extLst>
      <p:ext uri="{BB962C8B-B14F-4D97-AF65-F5344CB8AC3E}">
        <p14:creationId xmlns:p14="http://schemas.microsoft.com/office/powerpoint/2010/main" val="3588609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Pr>
        <a:blipFill dpi="0" rotWithShape="0">
          <a:blip r:embed="rId2" cstate="email">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CED63AB8-31ED-4D0E-B4BF-C9CE55C212DC}" type="slidenum">
              <a:rPr lang="en-US"/>
              <a:pPr>
                <a:defRPr/>
              </a:pPr>
              <a:t>‹#›</a:t>
            </a:fld>
            <a:endParaRPr lang="en-US"/>
          </a:p>
        </p:txBody>
      </p:sp>
    </p:spTree>
    <p:extLst>
      <p:ext uri="{BB962C8B-B14F-4D97-AF65-F5344CB8AC3E}">
        <p14:creationId xmlns:p14="http://schemas.microsoft.com/office/powerpoint/2010/main" val="3984454400"/>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Pr>
        <a:blipFill dpi="0" rotWithShape="0">
          <a:blip r:embed="rId3" cstate="email">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5" name="Freeform 4"/>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cs typeface="+mn-cs"/>
            </a:endParaRPr>
          </a:p>
        </p:txBody>
      </p:sp>
      <p:sp>
        <p:nvSpPr>
          <p:cNvPr id="6" name="Freeform 15"/>
          <p:cNvSpPr>
            <a:spLocks/>
          </p:cNvSpPr>
          <p:nvPr/>
        </p:nvSpPr>
        <p:spPr bwMode="auto">
          <a:xfrm>
            <a:off x="485775" y="5938838"/>
            <a:ext cx="3690938" cy="933450"/>
          </a:xfrm>
          <a:custGeom>
            <a:avLst/>
            <a:gdLst>
              <a:gd name="T0" fmla="*/ 0 w 5591"/>
              <a:gd name="T1" fmla="*/ 0 h 588"/>
              <a:gd name="T2" fmla="*/ 2147483647 w 5591"/>
              <a:gd name="T3" fmla="*/ 0 h 588"/>
              <a:gd name="T4" fmla="*/ 2147483647 w 5591"/>
              <a:gd name="T5" fmla="*/ 2147483647 h 588"/>
              <a:gd name="T6" fmla="*/ 2147483647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en-US"/>
          </a:p>
        </p:txBody>
      </p:sp>
      <p:sp>
        <p:nvSpPr>
          <p:cNvPr id="7" name="Right Triangle 6"/>
          <p:cNvSpPr>
            <a:spLocks/>
          </p:cNvSpPr>
          <p:nvPr/>
        </p:nvSpPr>
        <p:spPr bwMode="auto">
          <a:xfrm>
            <a:off x="-6042" y="5791253"/>
            <a:ext cx="3402314" cy="1080868"/>
          </a:xfrm>
          <a:prstGeom prst="rtTriangle">
            <a:avLst/>
          </a:prstGeom>
          <a:blipFill>
            <a:blip r:embed="rId4" cstate="email">
              <a:alphaModFix amt="50000"/>
              <a:extLst>
                <a:ext uri="{28A0092B-C50C-407E-A947-70E740481C1C}">
                  <a14:useLocalDpi xmlns:a14="http://schemas.microsoft.com/office/drawing/2010/main"/>
                </a:ext>
              </a:extLst>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8" name="Straight Connector 7"/>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8"/>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10" name="Chevron 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smtClean="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a:solidFill>
                  <a:schemeClr val="tx1"/>
                </a:solidFill>
              </a:defRPr>
            </a:lvl1pPr>
            <a:extLst/>
          </a:lstStyle>
          <a:p>
            <a:pPr>
              <a:defRPr/>
            </a:pPr>
            <a:endParaRPr lang="en-US"/>
          </a:p>
        </p:txBody>
      </p:sp>
      <p:sp>
        <p:nvSpPr>
          <p:cNvPr id="12" name="Footer Placeholder 5"/>
          <p:cNvSpPr>
            <a:spLocks noGrp="1"/>
          </p:cNvSpPr>
          <p:nvPr>
            <p:ph type="ftr" sz="quarter" idx="11"/>
          </p:nvPr>
        </p:nvSpPr>
        <p:spPr/>
        <p:txBody>
          <a:bodyPr/>
          <a:lstStyle>
            <a:lvl1pPr>
              <a:defRPr>
                <a:solidFill>
                  <a:schemeClr val="tx1"/>
                </a:solidFill>
              </a:defRPr>
            </a:lvl1pPr>
            <a:extLst/>
          </a:lstStyle>
          <a:p>
            <a:pPr>
              <a:defRPr/>
            </a:pPr>
            <a:endParaRPr lang="en-US"/>
          </a:p>
        </p:txBody>
      </p:sp>
      <p:sp>
        <p:nvSpPr>
          <p:cNvPr id="13" name="Slide Number Placeholder 6"/>
          <p:cNvSpPr>
            <a:spLocks noGrp="1"/>
          </p:cNvSpPr>
          <p:nvPr>
            <p:ph type="sldNum" sz="quarter" idx="12"/>
          </p:nvPr>
        </p:nvSpPr>
        <p:spPr/>
        <p:txBody>
          <a:bodyPr/>
          <a:lstStyle>
            <a:lvl1pPr>
              <a:defRPr>
                <a:solidFill>
                  <a:schemeClr val="tx1"/>
                </a:solidFill>
              </a:defRPr>
            </a:lvl1pPr>
            <a:extLst/>
          </a:lstStyle>
          <a:p>
            <a:pPr>
              <a:defRPr/>
            </a:pPr>
            <a:fld id="{299C1772-6418-497B-AA10-1E2A51C4E1C5}" type="slidenum">
              <a:rPr lang="en-US"/>
              <a:pPr>
                <a:defRPr/>
              </a:pPr>
              <a:t>‹#›</a:t>
            </a:fld>
            <a:endParaRPr lang="en-US"/>
          </a:p>
        </p:txBody>
      </p:sp>
    </p:spTree>
    <p:extLst>
      <p:ext uri="{BB962C8B-B14F-4D97-AF65-F5344CB8AC3E}">
        <p14:creationId xmlns:p14="http://schemas.microsoft.com/office/powerpoint/2010/main" val="3033638349"/>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Freeform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cs typeface="+mn-cs"/>
            </a:endParaRPr>
          </a:p>
        </p:txBody>
      </p:sp>
      <p:sp>
        <p:nvSpPr>
          <p:cNvPr id="1027" name="Freeform 11"/>
          <p:cNvSpPr>
            <a:spLocks/>
          </p:cNvSpPr>
          <p:nvPr/>
        </p:nvSpPr>
        <p:spPr bwMode="auto">
          <a:xfrm>
            <a:off x="485775" y="5938838"/>
            <a:ext cx="3690938" cy="933450"/>
          </a:xfrm>
          <a:custGeom>
            <a:avLst/>
            <a:gdLst>
              <a:gd name="T0" fmla="*/ 0 w 5591"/>
              <a:gd name="T1" fmla="*/ 0 h 588"/>
              <a:gd name="T2" fmla="*/ 2147483647 w 5591"/>
              <a:gd name="T3" fmla="*/ 0 h 588"/>
              <a:gd name="T4" fmla="*/ 2147483647 w 5591"/>
              <a:gd name="T5" fmla="*/ 2147483647 h 588"/>
              <a:gd name="T6" fmla="*/ 2147483647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en-US"/>
          </a:p>
        </p:txBody>
      </p:sp>
      <p:sp>
        <p:nvSpPr>
          <p:cNvPr id="14" name="Right Triangle 13"/>
          <p:cNvSpPr>
            <a:spLocks/>
          </p:cNvSpPr>
          <p:nvPr/>
        </p:nvSpPr>
        <p:spPr bwMode="auto">
          <a:xfrm>
            <a:off x="-6042" y="5791253"/>
            <a:ext cx="3402314" cy="1080868"/>
          </a:xfrm>
          <a:prstGeom prst="rtTriangle">
            <a:avLst/>
          </a:prstGeom>
          <a:blipFill>
            <a:blip r:embed="rId13" cstate="email">
              <a:alphaModFix amt="50000"/>
              <a:extLst>
                <a:ext uri="{28A0092B-C50C-407E-A947-70E740481C1C}">
                  <a14:useLocalDpi xmlns:a14="http://schemas.microsoft.com/office/drawing/2010/main"/>
                </a:ext>
              </a:extLst>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n-US" smtClean="0"/>
              <a:t>Click to edit Master title style</a:t>
            </a:r>
            <a:endParaRPr lang="en-US"/>
          </a:p>
        </p:txBody>
      </p:sp>
      <p:sp>
        <p:nvSpPr>
          <p:cNvPr id="1033" name="Text Placeholder 29"/>
          <p:cNvSpPr>
            <a:spLocks noGrp="1"/>
          </p:cNvSpPr>
          <p:nvPr>
            <p:ph type="body" idx="1"/>
          </p:nvPr>
        </p:nvSpPr>
        <p:spPr bwMode="auto">
          <a:xfrm>
            <a:off x="457200" y="1481138"/>
            <a:ext cx="82296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latinLnBrk="0" hangingPunct="1">
              <a:defRPr kumimoji="0" sz="1000">
                <a:solidFill>
                  <a:schemeClr val="tx1"/>
                </a:solidFill>
                <a:cs typeface="+mn-cs"/>
              </a:defRPr>
            </a:lvl1pPr>
            <a:extLst/>
          </a:lstStyle>
          <a:p>
            <a:pPr>
              <a:defRPr/>
            </a:pPr>
            <a:endParaRPr lang="en-US"/>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latinLnBrk="0" hangingPunct="1">
              <a:defRPr kumimoji="0" sz="1000">
                <a:solidFill>
                  <a:schemeClr val="tx1"/>
                </a:solidFill>
                <a:cs typeface="+mn-cs"/>
              </a:defRPr>
            </a:lvl1pPr>
            <a:extLst/>
          </a:lstStyle>
          <a:p>
            <a:pPr>
              <a:defRPr/>
            </a:pPr>
            <a:endParaRPr lang="en-US"/>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anchor="b"/>
          <a:lstStyle>
            <a:lvl1pPr algn="r" eaLnBrk="1" latinLnBrk="0" hangingPunct="1">
              <a:defRPr kumimoji="0" sz="1000" b="0">
                <a:solidFill>
                  <a:schemeClr val="tx1"/>
                </a:solidFill>
                <a:cs typeface="+mn-cs"/>
              </a:defRPr>
            </a:lvl1pPr>
            <a:extLst/>
          </a:lstStyle>
          <a:p>
            <a:pPr>
              <a:defRPr/>
            </a:pPr>
            <a:fld id="{BCEAD9AD-59B6-42B8-BC63-FAE6E236145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960" r:id="rId1"/>
    <p:sldLayoutId id="2147483956" r:id="rId2"/>
    <p:sldLayoutId id="2147483961" r:id="rId3"/>
    <p:sldLayoutId id="2147483962" r:id="rId4"/>
    <p:sldLayoutId id="2147483963" r:id="rId5"/>
    <p:sldLayoutId id="2147483964" r:id="rId6"/>
    <p:sldLayoutId id="2147483957" r:id="rId7"/>
    <p:sldLayoutId id="2147483965" r:id="rId8"/>
    <p:sldLayoutId id="2147483966" r:id="rId9"/>
    <p:sldLayoutId id="2147483958" r:id="rId10"/>
    <p:sldLayoutId id="2147483959" r:id="rId11"/>
  </p:sldLayoutIdLst>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
          <p:cNvSpPr>
            <a:spLocks noGrp="1" noChangeArrowheads="1"/>
          </p:cNvSpPr>
          <p:nvPr>
            <p:ph idx="1"/>
          </p:nvPr>
        </p:nvSpPr>
        <p:spPr>
          <a:xfrm>
            <a:off x="1219200" y="4800600"/>
            <a:ext cx="6400800" cy="1295400"/>
          </a:xfrm>
        </p:spPr>
        <p:txBody>
          <a:bodyPr/>
          <a:lstStyle/>
          <a:p>
            <a:pPr algn="ctr" eaLnBrk="1" hangingPunct="1">
              <a:buFontTx/>
              <a:buNone/>
            </a:pPr>
            <a:r>
              <a:rPr lang="en-US" altLang="en-US" b="1" smtClean="0">
                <a:latin typeface="Arial" charset="0"/>
                <a:cs typeface="Arial" charset="0"/>
              </a:rPr>
              <a:t>	</a:t>
            </a:r>
            <a:r>
              <a:rPr lang="en-US" altLang="en-US" sz="2800" b="1" smtClean="0">
                <a:latin typeface="Arial" charset="0"/>
                <a:cs typeface="Arial" charset="0"/>
              </a:rPr>
              <a:t>Ross Arnold, Summer 2014</a:t>
            </a:r>
            <a:br>
              <a:rPr lang="en-US" altLang="en-US" sz="2800" b="1" smtClean="0">
                <a:latin typeface="Arial" charset="0"/>
                <a:cs typeface="Arial" charset="0"/>
              </a:rPr>
            </a:br>
            <a:r>
              <a:rPr lang="en-US" altLang="en-US" sz="2800" b="1" smtClean="0">
                <a:latin typeface="Arial" charset="0"/>
                <a:cs typeface="Arial" charset="0"/>
              </a:rPr>
              <a:t>Lakeside institute of Theology</a:t>
            </a:r>
          </a:p>
        </p:txBody>
      </p:sp>
      <p:sp>
        <p:nvSpPr>
          <p:cNvPr id="3074" name="Rectangle 2"/>
          <p:cNvSpPr>
            <a:spLocks noGrp="1" noChangeArrowheads="1"/>
          </p:cNvSpPr>
          <p:nvPr>
            <p:ph type="title"/>
          </p:nvPr>
        </p:nvSpPr>
        <p:spPr>
          <a:xfrm>
            <a:off x="1371600" y="1143000"/>
            <a:ext cx="7772400" cy="830262"/>
          </a:xfrm>
        </p:spPr>
        <p:txBody>
          <a:bodyPr/>
          <a:lstStyle/>
          <a:p>
            <a:pPr eaLnBrk="1" fontAlgn="auto" hangingPunct="1">
              <a:spcAft>
                <a:spcPts val="0"/>
              </a:spcAft>
              <a:defRPr/>
            </a:pPr>
            <a:r>
              <a:rPr lang="en-US" altLang="en-US" sz="4800" dirty="0" smtClean="0">
                <a:solidFill>
                  <a:schemeClr val="tx1">
                    <a:lumMod val="95000"/>
                    <a:lumOff val="5000"/>
                  </a:schemeClr>
                </a:solidFill>
                <a:effectLst/>
                <a:latin typeface="Arial" panose="020B0604020202020204" pitchFamily="34" charset="0"/>
                <a:cs typeface="Arial" panose="020B0604020202020204" pitchFamily="34" charset="0"/>
              </a:rPr>
              <a:t>Practical Theology </a:t>
            </a:r>
            <a:r>
              <a:rPr lang="en-US" altLang="en-US" sz="2800" dirty="0" smtClean="0">
                <a:solidFill>
                  <a:schemeClr val="tx1">
                    <a:lumMod val="95000"/>
                    <a:lumOff val="5000"/>
                  </a:schemeClr>
                </a:solidFill>
                <a:effectLst/>
                <a:latin typeface="Arial" panose="020B0604020202020204" pitchFamily="34" charset="0"/>
                <a:cs typeface="Arial" panose="020B0604020202020204" pitchFamily="34" charset="0"/>
              </a:rPr>
              <a:t>(CM3)</a:t>
            </a:r>
            <a:endParaRPr lang="en-US" altLang="en-US" sz="4800" dirty="0" smtClean="0">
              <a:solidFill>
                <a:schemeClr val="tx1">
                  <a:lumMod val="95000"/>
                  <a:lumOff val="5000"/>
                </a:schemeClr>
              </a:solidFill>
              <a:effectLst/>
              <a:latin typeface="Arial" panose="020B0604020202020204" pitchFamily="34" charset="0"/>
              <a:cs typeface="Arial" panose="020B0604020202020204" pitchFamily="34" charset="0"/>
            </a:endParaRPr>
          </a:p>
        </p:txBody>
      </p:sp>
      <p:sp>
        <p:nvSpPr>
          <p:cNvPr id="2" name="TextBox 1"/>
          <p:cNvSpPr txBox="1"/>
          <p:nvPr/>
        </p:nvSpPr>
        <p:spPr>
          <a:xfrm>
            <a:off x="152400" y="2917825"/>
            <a:ext cx="8839200" cy="1570038"/>
          </a:xfrm>
          <a:prstGeom prst="rect">
            <a:avLst/>
          </a:prstGeom>
          <a:noFill/>
        </p:spPr>
        <p:txBody>
          <a:bodyPr>
            <a:spAutoFit/>
          </a:bodyPr>
          <a:lstStyle/>
          <a:p>
            <a:pPr algn="ctr">
              <a:defRPr/>
            </a:pPr>
            <a:r>
              <a:rPr lang="en-US" sz="3200" b="1" dirty="0">
                <a:latin typeface="+mn-lt"/>
                <a:cs typeface="+mn-cs"/>
              </a:rPr>
              <a:t>Stewardship of </a:t>
            </a:r>
          </a:p>
          <a:p>
            <a:pPr algn="ctr">
              <a:defRPr/>
            </a:pPr>
            <a:r>
              <a:rPr lang="en-US" sz="4000" b="1" dirty="0">
                <a:latin typeface="+mn-lt"/>
                <a:cs typeface="+mn-cs"/>
              </a:rPr>
              <a:t>Influence</a:t>
            </a:r>
            <a:endParaRPr lang="en-US" sz="4000" b="1" dirty="0">
              <a:latin typeface="Arial" panose="020B0604020202020204" pitchFamily="34" charset="0"/>
              <a:cs typeface="Arial" panose="020B0604020202020204" pitchFamily="34" charset="0"/>
            </a:endParaRPr>
          </a:p>
          <a:p>
            <a:pPr>
              <a:defRPr/>
            </a:pPr>
            <a:endParaRPr lang="en-US" dirty="0">
              <a:latin typeface="Arial" panose="020B0604020202020204" pitchFamily="34" charset="0"/>
              <a:cs typeface="Arial" panose="020B0604020202020204" pitchFamily="34" charset="0"/>
            </a:endParaRPr>
          </a:p>
        </p:txBody>
      </p:sp>
    </p:spTree>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idx="1"/>
          </p:nvPr>
        </p:nvSpPr>
        <p:spPr>
          <a:xfrm>
            <a:off x="304800" y="762000"/>
            <a:ext cx="8610600" cy="6172200"/>
          </a:xfrm>
        </p:spPr>
        <p:txBody>
          <a:bodyPr/>
          <a:lstStyle/>
          <a:p>
            <a:pPr marL="201612" indent="-457200" eaLnBrk="1" hangingPunct="1">
              <a:lnSpc>
                <a:spcPct val="90000"/>
              </a:lnSpc>
              <a:spcBef>
                <a:spcPts val="0"/>
              </a:spcBef>
              <a:buClr>
                <a:schemeClr val="tx1"/>
              </a:buClr>
              <a:buSzPct val="80000"/>
              <a:buFont typeface="Wingdings" panose="05000000000000000000" pitchFamily="2" charset="2"/>
              <a:buChar char="Ø"/>
              <a:defRPr/>
            </a:pPr>
            <a:r>
              <a:rPr lang="en-US" sz="3200" b="1" dirty="0" smtClean="0">
                <a:latin typeface="Arial" panose="020B0604020202020204" pitchFamily="34" charset="0"/>
                <a:cs typeface="Arial" panose="020B0604020202020204" pitchFamily="34" charset="0"/>
              </a:rPr>
              <a:t>HOW do we influence others?</a:t>
            </a:r>
            <a:endParaRPr lang="en-US" sz="3200" b="1" dirty="0">
              <a:latin typeface="Arial" panose="020B0604020202020204" pitchFamily="34" charset="0"/>
              <a:cs typeface="Arial" panose="020B0604020202020204" pitchFamily="34" charset="0"/>
            </a:endParaRPr>
          </a:p>
          <a:p>
            <a:pPr marL="685800" lvl="1" indent="-685800" eaLnBrk="1" hangingPunct="1">
              <a:lnSpc>
                <a:spcPct val="90000"/>
              </a:lnSpc>
              <a:spcBef>
                <a:spcPts val="0"/>
              </a:spcBef>
              <a:buClr>
                <a:schemeClr val="tx1"/>
              </a:buClr>
              <a:buSzPct val="80000"/>
              <a:buFont typeface="Verdana" pitchFamily="34" charset="0"/>
              <a:buNone/>
              <a:defRPr/>
            </a:pPr>
            <a:endParaRPr lang="en-US" sz="1400" i="1" dirty="0">
              <a:latin typeface="Arial" panose="020B0604020202020204" pitchFamily="34" charset="0"/>
              <a:cs typeface="Arial" panose="020B0604020202020204" pitchFamily="34" charset="0"/>
            </a:endParaRPr>
          </a:p>
          <a:p>
            <a:pPr marL="514350" lvl="1" indent="-514350" eaLnBrk="1" hangingPunct="1">
              <a:lnSpc>
                <a:spcPct val="90000"/>
              </a:lnSpc>
              <a:buClr>
                <a:schemeClr val="tx1"/>
              </a:buClr>
              <a:buSzPct val="80000"/>
              <a:buFont typeface="+mj-lt"/>
              <a:buAutoNum type="arabicPeriod"/>
              <a:defRPr/>
            </a:pPr>
            <a:r>
              <a:rPr lang="en-US" altLang="en-US" sz="3200" i="1" dirty="0" smtClean="0">
                <a:latin typeface="Arial" charset="0"/>
                <a:cs typeface="Arial" charset="0"/>
              </a:rPr>
              <a:t>By how we treat others.</a:t>
            </a:r>
          </a:p>
          <a:p>
            <a:pPr marL="741363" lvl="2" indent="0" eaLnBrk="1" hangingPunct="1">
              <a:lnSpc>
                <a:spcPct val="90000"/>
              </a:lnSpc>
              <a:buClr>
                <a:schemeClr val="tx1"/>
              </a:buClr>
              <a:buSzPct val="80000"/>
              <a:buFont typeface="Wingdings 2" pitchFamily="18" charset="2"/>
              <a:buNone/>
              <a:defRPr/>
            </a:pPr>
            <a:r>
              <a:rPr lang="en-US" altLang="en-US" sz="2400" i="1" dirty="0" smtClean="0">
                <a:latin typeface="Arial" charset="0"/>
                <a:cs typeface="Arial" charset="0"/>
              </a:rPr>
              <a:t>By </a:t>
            </a:r>
            <a:r>
              <a:rPr lang="en-US" altLang="en-US" sz="2400" i="1" dirty="0">
                <a:latin typeface="Arial" charset="0"/>
                <a:cs typeface="Arial" charset="0"/>
              </a:rPr>
              <a:t>this everyone will know that you are my disciples, if you love one another</a:t>
            </a:r>
            <a:r>
              <a:rPr lang="en-US" altLang="en-US" sz="2400" i="1" dirty="0" smtClean="0">
                <a:latin typeface="Arial" charset="0"/>
                <a:cs typeface="Arial" charset="0"/>
              </a:rPr>
              <a:t>.                                    John </a:t>
            </a:r>
            <a:r>
              <a:rPr lang="en-US" altLang="en-US" sz="2400" i="1" dirty="0">
                <a:latin typeface="Arial" charset="0"/>
                <a:cs typeface="Arial" charset="0"/>
              </a:rPr>
              <a:t>13:35</a:t>
            </a:r>
          </a:p>
          <a:p>
            <a:pPr marL="514350" lvl="1" indent="-514350" eaLnBrk="1" hangingPunct="1">
              <a:lnSpc>
                <a:spcPct val="90000"/>
              </a:lnSpc>
              <a:buClr>
                <a:schemeClr val="tx1"/>
              </a:buClr>
              <a:buSzPct val="80000"/>
              <a:buFont typeface="+mj-lt"/>
              <a:buAutoNum type="arabicPeriod"/>
              <a:defRPr/>
            </a:pPr>
            <a:endParaRPr lang="en-US" altLang="en-US" sz="1200" i="1" dirty="0" smtClean="0">
              <a:latin typeface="Arial" charset="0"/>
              <a:cs typeface="Arial" charset="0"/>
            </a:endParaRPr>
          </a:p>
          <a:p>
            <a:pPr marL="514350" lvl="1" indent="-514350" eaLnBrk="1" hangingPunct="1">
              <a:lnSpc>
                <a:spcPct val="90000"/>
              </a:lnSpc>
              <a:buClr>
                <a:schemeClr val="tx1"/>
              </a:buClr>
              <a:buSzPct val="80000"/>
              <a:buFont typeface="+mj-lt"/>
              <a:buAutoNum type="arabicPeriod"/>
              <a:defRPr/>
            </a:pPr>
            <a:r>
              <a:rPr lang="en-US" altLang="en-US" sz="3200" i="1" dirty="0">
                <a:latin typeface="Arial" charset="0"/>
                <a:cs typeface="Arial" charset="0"/>
              </a:rPr>
              <a:t>By how we speak</a:t>
            </a:r>
            <a:r>
              <a:rPr lang="en-US" altLang="en-US" sz="3200" i="1" dirty="0" smtClean="0">
                <a:latin typeface="Arial" charset="0"/>
                <a:cs typeface="Arial" charset="0"/>
              </a:rPr>
              <a:t>.</a:t>
            </a:r>
          </a:p>
          <a:p>
            <a:pPr marL="742950" lvl="1" indent="0" eaLnBrk="1" hangingPunct="1">
              <a:lnSpc>
                <a:spcPct val="90000"/>
              </a:lnSpc>
              <a:buClr>
                <a:schemeClr val="tx1"/>
              </a:buClr>
              <a:buSzPct val="80000"/>
              <a:buFont typeface="Verdana" pitchFamily="34" charset="0"/>
              <a:buNone/>
              <a:defRPr/>
            </a:pPr>
            <a:r>
              <a:rPr lang="en-US" altLang="en-US" sz="2400" i="1" dirty="0" smtClean="0">
                <a:latin typeface="Arial" charset="0"/>
                <a:cs typeface="Arial" charset="0"/>
              </a:rPr>
              <a:t>Always </a:t>
            </a:r>
            <a:r>
              <a:rPr lang="en-US" altLang="en-US" sz="2400" i="1" dirty="0">
                <a:latin typeface="Arial" charset="0"/>
                <a:cs typeface="Arial" charset="0"/>
              </a:rPr>
              <a:t>be prepared to give an answer to everyone who asks you to give the reason for the hope that you have. But do this with gentleness and </a:t>
            </a:r>
            <a:r>
              <a:rPr lang="en-US" altLang="en-US" sz="2400" i="1" dirty="0" smtClean="0">
                <a:latin typeface="Arial" charset="0"/>
                <a:cs typeface="Arial" charset="0"/>
              </a:rPr>
              <a:t>respect…  </a:t>
            </a:r>
            <a:r>
              <a:rPr lang="en-US" altLang="en-US" sz="2400" i="1" dirty="0">
                <a:latin typeface="Arial" charset="0"/>
                <a:cs typeface="Arial" charset="0"/>
              </a:rPr>
              <a:t>1 Peter 3:15</a:t>
            </a:r>
          </a:p>
          <a:p>
            <a:pPr marL="514350" lvl="1" indent="-514350" eaLnBrk="1" hangingPunct="1">
              <a:lnSpc>
                <a:spcPct val="90000"/>
              </a:lnSpc>
              <a:buClr>
                <a:schemeClr val="tx1"/>
              </a:buClr>
              <a:buSzPct val="80000"/>
              <a:buFont typeface="+mj-lt"/>
              <a:buAutoNum type="arabicPeriod"/>
              <a:defRPr/>
            </a:pPr>
            <a:endParaRPr lang="en-US" altLang="en-US" sz="1400" i="1" dirty="0">
              <a:latin typeface="Arial" charset="0"/>
              <a:cs typeface="Arial" charset="0"/>
            </a:endParaRPr>
          </a:p>
          <a:p>
            <a:pPr marL="514350" lvl="1" indent="-514350" eaLnBrk="1" hangingPunct="1">
              <a:lnSpc>
                <a:spcPct val="90000"/>
              </a:lnSpc>
              <a:buClr>
                <a:schemeClr val="tx1"/>
              </a:buClr>
              <a:buSzPct val="80000"/>
              <a:buFont typeface="+mj-lt"/>
              <a:buAutoNum type="arabicPeriod" startAt="3"/>
              <a:defRPr/>
            </a:pPr>
            <a:r>
              <a:rPr lang="en-US" altLang="en-US" sz="3200" i="1" dirty="0" smtClean="0">
                <a:latin typeface="Arial" charset="0"/>
                <a:cs typeface="Arial" charset="0"/>
              </a:rPr>
              <a:t>By how we act.</a:t>
            </a:r>
          </a:p>
          <a:p>
            <a:pPr marL="742950" lvl="1" indent="0" eaLnBrk="1" hangingPunct="1">
              <a:lnSpc>
                <a:spcPct val="90000"/>
              </a:lnSpc>
              <a:buClr>
                <a:schemeClr val="tx1"/>
              </a:buClr>
              <a:buSzPct val="80000"/>
              <a:buFont typeface="Verdana" pitchFamily="34" charset="0"/>
              <a:buNone/>
              <a:defRPr/>
            </a:pPr>
            <a:r>
              <a:rPr lang="en-US" altLang="en-US" sz="2400" i="1" dirty="0" smtClean="0">
                <a:latin typeface="Arial" charset="0"/>
                <a:cs typeface="Arial" charset="0"/>
              </a:rPr>
              <a:t>But </a:t>
            </a:r>
            <a:r>
              <a:rPr lang="en-US" altLang="en-US" sz="2400" i="1" dirty="0">
                <a:latin typeface="Arial" charset="0"/>
                <a:cs typeface="Arial" charset="0"/>
              </a:rPr>
              <a:t>just as he who called you is holy, so be holy in all you do; </a:t>
            </a:r>
            <a:r>
              <a:rPr lang="en-US" altLang="en-US" sz="2400" i="1" baseline="30000" dirty="0">
                <a:latin typeface="Arial" charset="0"/>
                <a:cs typeface="Arial" charset="0"/>
              </a:rPr>
              <a:t>16 </a:t>
            </a:r>
            <a:r>
              <a:rPr lang="en-US" altLang="en-US" sz="2400" i="1" dirty="0">
                <a:latin typeface="Arial" charset="0"/>
                <a:cs typeface="Arial" charset="0"/>
              </a:rPr>
              <a:t>for it is written: “Be holy, because I am holy</a:t>
            </a:r>
            <a:r>
              <a:rPr lang="en-US" altLang="en-US" sz="2400" i="1" dirty="0" smtClean="0">
                <a:latin typeface="Arial" charset="0"/>
                <a:cs typeface="Arial" charset="0"/>
              </a:rPr>
              <a:t>.”</a:t>
            </a:r>
            <a:r>
              <a:rPr lang="en-US" altLang="en-US" sz="2400" i="1" dirty="0">
                <a:latin typeface="Arial" charset="0"/>
                <a:cs typeface="Arial" charset="0"/>
              </a:rPr>
              <a:t> </a:t>
            </a:r>
            <a:r>
              <a:rPr lang="en-US" altLang="en-US" sz="2400" i="1" dirty="0" smtClean="0">
                <a:latin typeface="Arial" charset="0"/>
                <a:cs typeface="Arial" charset="0"/>
              </a:rPr>
              <a:t> 							       1 </a:t>
            </a:r>
            <a:r>
              <a:rPr lang="en-US" altLang="en-US" sz="2400" i="1" dirty="0">
                <a:latin typeface="Arial" charset="0"/>
                <a:cs typeface="Arial" charset="0"/>
              </a:rPr>
              <a:t>Peter 1:15-16</a:t>
            </a:r>
          </a:p>
          <a:p>
            <a:pPr marL="514350" lvl="1" indent="-514350" eaLnBrk="1" hangingPunct="1">
              <a:lnSpc>
                <a:spcPct val="90000"/>
              </a:lnSpc>
              <a:buClr>
                <a:schemeClr val="tx1"/>
              </a:buClr>
              <a:buSzPct val="80000"/>
              <a:buFont typeface="+mj-lt"/>
              <a:buAutoNum type="arabicPeriod"/>
              <a:defRPr/>
            </a:pPr>
            <a:endParaRPr lang="en-US" altLang="en-US" sz="1400" i="1" dirty="0" smtClean="0">
              <a:latin typeface="Arial" charset="0"/>
              <a:cs typeface="Arial" charset="0"/>
            </a:endParaRPr>
          </a:p>
        </p:txBody>
      </p:sp>
      <p:sp>
        <p:nvSpPr>
          <p:cNvPr id="9218" name="Rectangle 2"/>
          <p:cNvSpPr>
            <a:spLocks noGrp="1" noChangeArrowheads="1"/>
          </p:cNvSpPr>
          <p:nvPr>
            <p:ph type="title"/>
          </p:nvPr>
        </p:nvSpPr>
        <p:spPr>
          <a:xfrm>
            <a:off x="228600" y="26670"/>
            <a:ext cx="8686800" cy="579438"/>
          </a:xfrm>
        </p:spPr>
        <p:txBody>
          <a:bodyPr/>
          <a:lstStyle/>
          <a:p>
            <a:pPr eaLnBrk="1" fontAlgn="auto" hangingPunct="1">
              <a:spcAft>
                <a:spcPts val="0"/>
              </a:spcAft>
              <a:defRPr/>
            </a:pPr>
            <a:r>
              <a:rPr lang="en-US" altLang="en-US" sz="3200" dirty="0" smtClean="0">
                <a:solidFill>
                  <a:schemeClr val="tx1"/>
                </a:solidFill>
                <a:effectLst/>
                <a:latin typeface="Arial" panose="020B0604020202020204" pitchFamily="34" charset="0"/>
                <a:cs typeface="Arial" panose="020B0604020202020204" pitchFamily="34" charset="0"/>
              </a:rPr>
              <a:t>Stewardship of Influence</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8195">
                                            <p:txEl>
                                              <p:pRg st="2" end="2"/>
                                            </p:txEl>
                                          </p:spTgt>
                                        </p:tgtEl>
                                        <p:attrNameLst>
                                          <p:attrName>style.visibility</p:attrName>
                                        </p:attrNameLst>
                                      </p:cBhvr>
                                      <p:to>
                                        <p:strVal val="visible"/>
                                      </p:to>
                                    </p:set>
                                    <p:animEffect transition="in" filter="fade">
                                      <p:cBhvr>
                                        <p:cTn id="7" dur="1000"/>
                                        <p:tgtEl>
                                          <p:spTgt spid="8195">
                                            <p:txEl>
                                              <p:pRg st="2" end="2"/>
                                            </p:txEl>
                                          </p:spTgt>
                                        </p:tgtEl>
                                      </p:cBhvr>
                                    </p:animEffect>
                                    <p:anim calcmode="lin" valueType="num">
                                      <p:cBhvr>
                                        <p:cTn id="8" dur="1000" fill="hold"/>
                                        <p:tgtEl>
                                          <p:spTgt spid="8195">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819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8195">
                                            <p:txEl>
                                              <p:pRg st="3" end="3"/>
                                            </p:txEl>
                                          </p:spTgt>
                                        </p:tgtEl>
                                        <p:attrNameLst>
                                          <p:attrName>style.visibility</p:attrName>
                                        </p:attrNameLst>
                                      </p:cBhvr>
                                      <p:to>
                                        <p:strVal val="visible"/>
                                      </p:to>
                                    </p:set>
                                    <p:animEffect transition="in" filter="fade">
                                      <p:cBhvr>
                                        <p:cTn id="14" dur="1000"/>
                                        <p:tgtEl>
                                          <p:spTgt spid="8195">
                                            <p:txEl>
                                              <p:pRg st="3" end="3"/>
                                            </p:txEl>
                                          </p:spTgt>
                                        </p:tgtEl>
                                      </p:cBhvr>
                                    </p:animEffect>
                                    <p:anim calcmode="lin" valueType="num">
                                      <p:cBhvr>
                                        <p:cTn id="15" dur="1000" fill="hold"/>
                                        <p:tgtEl>
                                          <p:spTgt spid="8195">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819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8195">
                                            <p:txEl>
                                              <p:pRg st="5" end="5"/>
                                            </p:txEl>
                                          </p:spTgt>
                                        </p:tgtEl>
                                        <p:attrNameLst>
                                          <p:attrName>style.visibility</p:attrName>
                                        </p:attrNameLst>
                                      </p:cBhvr>
                                      <p:to>
                                        <p:strVal val="visible"/>
                                      </p:to>
                                    </p:set>
                                    <p:animEffect transition="in" filter="fade">
                                      <p:cBhvr>
                                        <p:cTn id="21" dur="1000"/>
                                        <p:tgtEl>
                                          <p:spTgt spid="8195">
                                            <p:txEl>
                                              <p:pRg st="5" end="5"/>
                                            </p:txEl>
                                          </p:spTgt>
                                        </p:tgtEl>
                                      </p:cBhvr>
                                    </p:animEffect>
                                    <p:anim calcmode="lin" valueType="num">
                                      <p:cBhvr>
                                        <p:cTn id="22" dur="1000" fill="hold"/>
                                        <p:tgtEl>
                                          <p:spTgt spid="8195">
                                            <p:txEl>
                                              <p:pRg st="5" end="5"/>
                                            </p:txEl>
                                          </p:spTgt>
                                        </p:tgtEl>
                                        <p:attrNameLst>
                                          <p:attrName>ppt_x</p:attrName>
                                        </p:attrNameLst>
                                      </p:cBhvr>
                                      <p:tavLst>
                                        <p:tav tm="0">
                                          <p:val>
                                            <p:strVal val="#ppt_x"/>
                                          </p:val>
                                        </p:tav>
                                        <p:tav tm="100000">
                                          <p:val>
                                            <p:strVal val="#ppt_x"/>
                                          </p:val>
                                        </p:tav>
                                      </p:tavLst>
                                    </p:anim>
                                    <p:anim calcmode="lin" valueType="num">
                                      <p:cBhvr>
                                        <p:cTn id="23" dur="1000" fill="hold"/>
                                        <p:tgtEl>
                                          <p:spTgt spid="8195">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nodeType="clickEffect">
                                  <p:stCondLst>
                                    <p:cond delay="0"/>
                                  </p:stCondLst>
                                  <p:childTnLst>
                                    <p:set>
                                      <p:cBhvr>
                                        <p:cTn id="27" dur="1" fill="hold">
                                          <p:stCondLst>
                                            <p:cond delay="0"/>
                                          </p:stCondLst>
                                        </p:cTn>
                                        <p:tgtEl>
                                          <p:spTgt spid="8195">
                                            <p:txEl>
                                              <p:pRg st="6" end="6"/>
                                            </p:txEl>
                                          </p:spTgt>
                                        </p:tgtEl>
                                        <p:attrNameLst>
                                          <p:attrName>style.visibility</p:attrName>
                                        </p:attrNameLst>
                                      </p:cBhvr>
                                      <p:to>
                                        <p:strVal val="visible"/>
                                      </p:to>
                                    </p:set>
                                    <p:animEffect transition="in" filter="fade">
                                      <p:cBhvr>
                                        <p:cTn id="28" dur="1000"/>
                                        <p:tgtEl>
                                          <p:spTgt spid="8195">
                                            <p:txEl>
                                              <p:pRg st="6" end="6"/>
                                            </p:txEl>
                                          </p:spTgt>
                                        </p:tgtEl>
                                      </p:cBhvr>
                                    </p:animEffect>
                                    <p:anim calcmode="lin" valueType="num">
                                      <p:cBhvr>
                                        <p:cTn id="29" dur="1000" fill="hold"/>
                                        <p:tgtEl>
                                          <p:spTgt spid="8195">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8195">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nodeType="clickEffect">
                                  <p:stCondLst>
                                    <p:cond delay="0"/>
                                  </p:stCondLst>
                                  <p:childTnLst>
                                    <p:set>
                                      <p:cBhvr>
                                        <p:cTn id="34" dur="1" fill="hold">
                                          <p:stCondLst>
                                            <p:cond delay="0"/>
                                          </p:stCondLst>
                                        </p:cTn>
                                        <p:tgtEl>
                                          <p:spTgt spid="8195">
                                            <p:txEl>
                                              <p:pRg st="8" end="8"/>
                                            </p:txEl>
                                          </p:spTgt>
                                        </p:tgtEl>
                                        <p:attrNameLst>
                                          <p:attrName>style.visibility</p:attrName>
                                        </p:attrNameLst>
                                      </p:cBhvr>
                                      <p:to>
                                        <p:strVal val="visible"/>
                                      </p:to>
                                    </p:set>
                                    <p:animEffect transition="in" filter="fade">
                                      <p:cBhvr>
                                        <p:cTn id="35" dur="1000"/>
                                        <p:tgtEl>
                                          <p:spTgt spid="8195">
                                            <p:txEl>
                                              <p:pRg st="8" end="8"/>
                                            </p:txEl>
                                          </p:spTgt>
                                        </p:tgtEl>
                                      </p:cBhvr>
                                    </p:animEffect>
                                    <p:anim calcmode="lin" valueType="num">
                                      <p:cBhvr>
                                        <p:cTn id="36" dur="1000" fill="hold"/>
                                        <p:tgtEl>
                                          <p:spTgt spid="8195">
                                            <p:txEl>
                                              <p:pRg st="8" end="8"/>
                                            </p:txEl>
                                          </p:spTgt>
                                        </p:tgtEl>
                                        <p:attrNameLst>
                                          <p:attrName>ppt_x</p:attrName>
                                        </p:attrNameLst>
                                      </p:cBhvr>
                                      <p:tavLst>
                                        <p:tav tm="0">
                                          <p:val>
                                            <p:strVal val="#ppt_x"/>
                                          </p:val>
                                        </p:tav>
                                        <p:tav tm="100000">
                                          <p:val>
                                            <p:strVal val="#ppt_x"/>
                                          </p:val>
                                        </p:tav>
                                      </p:tavLst>
                                    </p:anim>
                                    <p:anim calcmode="lin" valueType="num">
                                      <p:cBhvr>
                                        <p:cTn id="37" dur="1000" fill="hold"/>
                                        <p:tgtEl>
                                          <p:spTgt spid="8195">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42" presetClass="entr" presetSubtype="0" fill="hold" nodeType="clickEffect">
                                  <p:stCondLst>
                                    <p:cond delay="0"/>
                                  </p:stCondLst>
                                  <p:childTnLst>
                                    <p:set>
                                      <p:cBhvr>
                                        <p:cTn id="41" dur="1" fill="hold">
                                          <p:stCondLst>
                                            <p:cond delay="0"/>
                                          </p:stCondLst>
                                        </p:cTn>
                                        <p:tgtEl>
                                          <p:spTgt spid="8195">
                                            <p:txEl>
                                              <p:pRg st="9" end="9"/>
                                            </p:txEl>
                                          </p:spTgt>
                                        </p:tgtEl>
                                        <p:attrNameLst>
                                          <p:attrName>style.visibility</p:attrName>
                                        </p:attrNameLst>
                                      </p:cBhvr>
                                      <p:to>
                                        <p:strVal val="visible"/>
                                      </p:to>
                                    </p:set>
                                    <p:animEffect transition="in" filter="fade">
                                      <p:cBhvr>
                                        <p:cTn id="42" dur="1000"/>
                                        <p:tgtEl>
                                          <p:spTgt spid="8195">
                                            <p:txEl>
                                              <p:pRg st="9" end="9"/>
                                            </p:txEl>
                                          </p:spTgt>
                                        </p:tgtEl>
                                      </p:cBhvr>
                                    </p:animEffect>
                                    <p:anim calcmode="lin" valueType="num">
                                      <p:cBhvr>
                                        <p:cTn id="43" dur="1000" fill="hold"/>
                                        <p:tgtEl>
                                          <p:spTgt spid="8195">
                                            <p:txEl>
                                              <p:pRg st="9" end="9"/>
                                            </p:txEl>
                                          </p:spTgt>
                                        </p:tgtEl>
                                        <p:attrNameLst>
                                          <p:attrName>ppt_x</p:attrName>
                                        </p:attrNameLst>
                                      </p:cBhvr>
                                      <p:tavLst>
                                        <p:tav tm="0">
                                          <p:val>
                                            <p:strVal val="#ppt_x"/>
                                          </p:val>
                                        </p:tav>
                                        <p:tav tm="100000">
                                          <p:val>
                                            <p:strVal val="#ppt_x"/>
                                          </p:val>
                                        </p:tav>
                                      </p:tavLst>
                                    </p:anim>
                                    <p:anim calcmode="lin" valueType="num">
                                      <p:cBhvr>
                                        <p:cTn id="44" dur="1000" fill="hold"/>
                                        <p:tgtEl>
                                          <p:spTgt spid="8195">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idx="1"/>
          </p:nvPr>
        </p:nvSpPr>
        <p:spPr>
          <a:xfrm>
            <a:off x="152400" y="685800"/>
            <a:ext cx="8991600" cy="6172200"/>
          </a:xfrm>
        </p:spPr>
        <p:txBody>
          <a:bodyPr/>
          <a:lstStyle/>
          <a:p>
            <a:pPr marL="201612" indent="-457200" eaLnBrk="1" hangingPunct="1">
              <a:lnSpc>
                <a:spcPct val="90000"/>
              </a:lnSpc>
              <a:spcBef>
                <a:spcPts val="0"/>
              </a:spcBef>
              <a:buClr>
                <a:schemeClr val="tx1"/>
              </a:buClr>
              <a:buSzPct val="80000"/>
              <a:buFont typeface="Wingdings" panose="05000000000000000000" pitchFamily="2" charset="2"/>
              <a:buChar char="Ø"/>
              <a:defRPr/>
            </a:pPr>
            <a:r>
              <a:rPr lang="en-US" sz="3200" b="1" dirty="0" smtClean="0">
                <a:latin typeface="Arial" panose="020B0604020202020204" pitchFamily="34" charset="0"/>
                <a:cs typeface="Arial" panose="020B0604020202020204" pitchFamily="34" charset="0"/>
              </a:rPr>
              <a:t>HOW do we influence others?</a:t>
            </a:r>
            <a:endParaRPr lang="en-US" sz="3200" b="1" dirty="0">
              <a:latin typeface="Arial" panose="020B0604020202020204" pitchFamily="34" charset="0"/>
              <a:cs typeface="Arial" panose="020B0604020202020204" pitchFamily="34" charset="0"/>
            </a:endParaRPr>
          </a:p>
          <a:p>
            <a:pPr marL="685800" lvl="1" indent="-685800" eaLnBrk="1" hangingPunct="1">
              <a:lnSpc>
                <a:spcPct val="90000"/>
              </a:lnSpc>
              <a:spcBef>
                <a:spcPts val="0"/>
              </a:spcBef>
              <a:buClr>
                <a:schemeClr val="tx1"/>
              </a:buClr>
              <a:buSzPct val="80000"/>
              <a:buFont typeface="Verdana" pitchFamily="34" charset="0"/>
              <a:buNone/>
              <a:defRPr/>
            </a:pPr>
            <a:endParaRPr lang="en-US" sz="300" i="1" dirty="0">
              <a:latin typeface="Arial" panose="020B0604020202020204" pitchFamily="34" charset="0"/>
              <a:cs typeface="Arial" panose="020B0604020202020204" pitchFamily="34" charset="0"/>
            </a:endParaRPr>
          </a:p>
          <a:p>
            <a:pPr marL="514350" lvl="1" indent="-514350" eaLnBrk="1" hangingPunct="1">
              <a:lnSpc>
                <a:spcPct val="90000"/>
              </a:lnSpc>
              <a:buClr>
                <a:schemeClr val="tx1"/>
              </a:buClr>
              <a:buSzPct val="80000"/>
              <a:buFont typeface="+mj-lt"/>
              <a:buAutoNum type="arabicPeriod" startAt="4"/>
              <a:defRPr/>
            </a:pPr>
            <a:r>
              <a:rPr lang="en-US" altLang="en-US" sz="3200" i="1" dirty="0" smtClean="0">
                <a:latin typeface="Arial" charset="0"/>
                <a:cs typeface="Arial" charset="0"/>
              </a:rPr>
              <a:t>By what we stand for.</a:t>
            </a:r>
          </a:p>
          <a:p>
            <a:pPr marL="685800" lvl="1" indent="0" eaLnBrk="1" hangingPunct="1">
              <a:lnSpc>
                <a:spcPct val="90000"/>
              </a:lnSpc>
              <a:buClr>
                <a:schemeClr val="tx1"/>
              </a:buClr>
              <a:buSzPct val="80000"/>
              <a:buFont typeface="Verdana" pitchFamily="34" charset="0"/>
              <a:buNone/>
              <a:defRPr/>
            </a:pPr>
            <a:r>
              <a:rPr lang="en-US" altLang="en-US" sz="2400" i="1" dirty="0" smtClean="0">
                <a:latin typeface="Arial" charset="0"/>
                <a:cs typeface="Arial" charset="0"/>
              </a:rPr>
              <a:t>“</a:t>
            </a:r>
            <a:r>
              <a:rPr lang="en-US" altLang="en-US" sz="2400" i="1" dirty="0">
                <a:latin typeface="Arial" charset="0"/>
                <a:cs typeface="Arial" charset="0"/>
              </a:rPr>
              <a:t>Whoever acknowledges me before others, I will also acknowledge before my Father in heaven</a:t>
            </a:r>
            <a:r>
              <a:rPr lang="en-US" altLang="en-US" sz="2400" i="1" dirty="0" smtClean="0">
                <a:latin typeface="Arial" charset="0"/>
                <a:cs typeface="Arial" charset="0"/>
              </a:rPr>
              <a:t>.”  </a:t>
            </a:r>
            <a:r>
              <a:rPr lang="en-US" altLang="en-US" sz="2000" i="1" dirty="0" smtClean="0">
                <a:latin typeface="Arial" charset="0"/>
                <a:cs typeface="Arial" charset="0"/>
              </a:rPr>
              <a:t>Matthew </a:t>
            </a:r>
            <a:r>
              <a:rPr lang="en-US" altLang="en-US" sz="2000" i="1" dirty="0">
                <a:latin typeface="Arial" charset="0"/>
                <a:cs typeface="Arial" charset="0"/>
              </a:rPr>
              <a:t>10:32-33</a:t>
            </a:r>
          </a:p>
          <a:p>
            <a:pPr marL="0" lvl="1" indent="0" eaLnBrk="1" hangingPunct="1">
              <a:lnSpc>
                <a:spcPct val="90000"/>
              </a:lnSpc>
              <a:buClr>
                <a:schemeClr val="tx1"/>
              </a:buClr>
              <a:buSzPct val="80000"/>
              <a:buFont typeface="Verdana" pitchFamily="34" charset="0"/>
              <a:buNone/>
              <a:defRPr/>
            </a:pPr>
            <a:endParaRPr lang="en-US" altLang="en-US" sz="2000" i="1" dirty="0" smtClean="0">
              <a:latin typeface="Arial" charset="0"/>
              <a:cs typeface="Arial" charset="0"/>
            </a:endParaRPr>
          </a:p>
          <a:p>
            <a:pPr marL="514350" lvl="1" indent="-514350" eaLnBrk="1" hangingPunct="1">
              <a:lnSpc>
                <a:spcPct val="90000"/>
              </a:lnSpc>
              <a:buClr>
                <a:schemeClr val="tx1"/>
              </a:buClr>
              <a:buSzPct val="80000"/>
              <a:buFont typeface="+mj-lt"/>
              <a:buAutoNum type="arabicPeriod" startAt="5"/>
              <a:defRPr/>
            </a:pPr>
            <a:r>
              <a:rPr lang="en-US" altLang="en-US" sz="3200" i="1" dirty="0" smtClean="0">
                <a:latin typeface="Arial" charset="0"/>
                <a:cs typeface="Arial" charset="0"/>
              </a:rPr>
              <a:t>By </a:t>
            </a:r>
            <a:r>
              <a:rPr lang="en-US" altLang="en-US" sz="3200" i="1" dirty="0">
                <a:latin typeface="Arial" charset="0"/>
                <a:cs typeface="Arial" charset="0"/>
              </a:rPr>
              <a:t>how we deal with opposition and adversity. </a:t>
            </a:r>
          </a:p>
          <a:p>
            <a:pPr marL="742950" lvl="1" indent="0" eaLnBrk="1" hangingPunct="1">
              <a:lnSpc>
                <a:spcPct val="90000"/>
              </a:lnSpc>
              <a:buClr>
                <a:schemeClr val="tx1"/>
              </a:buClr>
              <a:buSzPct val="80000"/>
              <a:buFont typeface="Verdana" pitchFamily="34" charset="0"/>
              <a:buNone/>
              <a:defRPr/>
            </a:pPr>
            <a:r>
              <a:rPr lang="en-US" altLang="en-US" sz="2400" i="1" dirty="0" smtClean="0">
                <a:latin typeface="Arial" charset="0"/>
                <a:cs typeface="Arial" charset="0"/>
              </a:rPr>
              <a:t>Do </a:t>
            </a:r>
            <a:r>
              <a:rPr lang="en-US" altLang="en-US" sz="2400" i="1" dirty="0">
                <a:latin typeface="Arial" charset="0"/>
                <a:cs typeface="Arial" charset="0"/>
              </a:rPr>
              <a:t>not repay anyone evil for evil. </a:t>
            </a:r>
            <a:r>
              <a:rPr lang="en-US" altLang="en-US" sz="2400" i="1" dirty="0" smtClean="0">
                <a:latin typeface="Arial" charset="0"/>
                <a:cs typeface="Arial" charset="0"/>
              </a:rPr>
              <a:t> Be </a:t>
            </a:r>
            <a:r>
              <a:rPr lang="en-US" altLang="en-US" sz="2400" i="1" dirty="0">
                <a:latin typeface="Arial" charset="0"/>
                <a:cs typeface="Arial" charset="0"/>
              </a:rPr>
              <a:t>careful to do what is right in the eyes of everyone. </a:t>
            </a:r>
            <a:r>
              <a:rPr lang="en-US" altLang="en-US" sz="2400" i="1" dirty="0" smtClean="0">
                <a:latin typeface="Arial" charset="0"/>
                <a:cs typeface="Arial" charset="0"/>
              </a:rPr>
              <a:t> </a:t>
            </a:r>
            <a:r>
              <a:rPr lang="en-US" altLang="en-US" sz="2400" i="1" baseline="30000" dirty="0" smtClean="0">
                <a:latin typeface="Arial" charset="0"/>
                <a:cs typeface="Arial" charset="0"/>
              </a:rPr>
              <a:t>18 </a:t>
            </a:r>
            <a:r>
              <a:rPr lang="en-US" altLang="en-US" sz="2400" i="1" dirty="0">
                <a:latin typeface="Arial" charset="0"/>
                <a:cs typeface="Arial" charset="0"/>
              </a:rPr>
              <a:t>If it is possible, as far as it depends on you, live at peace with everyone. </a:t>
            </a:r>
            <a:r>
              <a:rPr lang="en-US" altLang="en-US" sz="2400" i="1" dirty="0" smtClean="0">
                <a:latin typeface="Arial" charset="0"/>
                <a:cs typeface="Arial" charset="0"/>
              </a:rPr>
              <a:t>								        Romans 12:17-19</a:t>
            </a:r>
          </a:p>
          <a:p>
            <a:pPr marL="742950" lvl="1" indent="0" eaLnBrk="1" hangingPunct="1">
              <a:lnSpc>
                <a:spcPct val="90000"/>
              </a:lnSpc>
              <a:buClr>
                <a:schemeClr val="tx1"/>
              </a:buClr>
              <a:buSzPct val="80000"/>
              <a:buFont typeface="Verdana" pitchFamily="34" charset="0"/>
              <a:buNone/>
              <a:defRPr/>
            </a:pPr>
            <a:endParaRPr lang="en-US" altLang="en-US" sz="800" i="1" dirty="0" smtClean="0">
              <a:latin typeface="Arial" charset="0"/>
              <a:cs typeface="Arial" charset="0"/>
            </a:endParaRPr>
          </a:p>
          <a:p>
            <a:pPr marL="742950" lvl="1" indent="0" eaLnBrk="1" hangingPunct="1">
              <a:lnSpc>
                <a:spcPct val="90000"/>
              </a:lnSpc>
              <a:buClr>
                <a:schemeClr val="tx1"/>
              </a:buClr>
              <a:buSzPct val="80000"/>
              <a:buFont typeface="Verdana" pitchFamily="34" charset="0"/>
              <a:buNone/>
              <a:defRPr/>
            </a:pPr>
            <a:r>
              <a:rPr lang="en-US" altLang="en-US" sz="2400" i="1" dirty="0" smtClean="0">
                <a:latin typeface="Arial" charset="0"/>
                <a:cs typeface="Arial" charset="0"/>
              </a:rPr>
              <a:t>“</a:t>
            </a:r>
            <a:r>
              <a:rPr lang="en-US" altLang="en-US" sz="2400" i="1" dirty="0">
                <a:latin typeface="Arial" charset="0"/>
                <a:cs typeface="Arial" charset="0"/>
              </a:rPr>
              <a:t>You have heard that it was said, ‘Love your neighbor and hate your enemy.’ </a:t>
            </a:r>
            <a:r>
              <a:rPr lang="en-US" altLang="en-US" sz="2400" i="1" dirty="0" smtClean="0">
                <a:latin typeface="Arial" charset="0"/>
                <a:cs typeface="Arial" charset="0"/>
              </a:rPr>
              <a:t> </a:t>
            </a:r>
            <a:r>
              <a:rPr lang="en-US" altLang="en-US" sz="2400" i="1" baseline="30000" dirty="0" smtClean="0">
                <a:latin typeface="Arial" charset="0"/>
                <a:cs typeface="Arial" charset="0"/>
              </a:rPr>
              <a:t>44 </a:t>
            </a:r>
            <a:r>
              <a:rPr lang="en-US" altLang="en-US" sz="2400" i="1" dirty="0">
                <a:latin typeface="Arial" charset="0"/>
                <a:cs typeface="Arial" charset="0"/>
              </a:rPr>
              <a:t>But I tell you, love your enemies and pray for those who persecute you, </a:t>
            </a:r>
            <a:r>
              <a:rPr lang="en-US" altLang="en-US" sz="2400" i="1" baseline="30000" dirty="0">
                <a:latin typeface="Arial" charset="0"/>
                <a:cs typeface="Arial" charset="0"/>
              </a:rPr>
              <a:t>45 </a:t>
            </a:r>
            <a:r>
              <a:rPr lang="en-US" altLang="en-US" sz="2400" i="1" dirty="0">
                <a:latin typeface="Arial" charset="0"/>
                <a:cs typeface="Arial" charset="0"/>
              </a:rPr>
              <a:t>that you may be children of your Father in heaven</a:t>
            </a:r>
            <a:r>
              <a:rPr lang="en-US" altLang="en-US" sz="2400" i="1" dirty="0" smtClean="0">
                <a:latin typeface="Arial" charset="0"/>
                <a:cs typeface="Arial" charset="0"/>
              </a:rPr>
              <a:t>.</a:t>
            </a:r>
            <a:r>
              <a:rPr lang="en-US" altLang="en-US" sz="2400" i="1" dirty="0">
                <a:latin typeface="Arial" charset="0"/>
                <a:cs typeface="Arial" charset="0"/>
              </a:rPr>
              <a:t> </a:t>
            </a:r>
            <a:r>
              <a:rPr lang="en-US" altLang="en-US" sz="2400" i="1" dirty="0" smtClean="0">
                <a:latin typeface="Arial" charset="0"/>
                <a:cs typeface="Arial" charset="0"/>
              </a:rPr>
              <a:t>		Matthew </a:t>
            </a:r>
            <a:r>
              <a:rPr lang="en-US" altLang="en-US" sz="2400" i="1" dirty="0">
                <a:latin typeface="Arial" charset="0"/>
                <a:cs typeface="Arial" charset="0"/>
              </a:rPr>
              <a:t>5:43-45</a:t>
            </a:r>
          </a:p>
          <a:p>
            <a:pPr marL="742950" lvl="1" indent="0" eaLnBrk="1" hangingPunct="1">
              <a:lnSpc>
                <a:spcPct val="90000"/>
              </a:lnSpc>
              <a:buClr>
                <a:schemeClr val="tx1"/>
              </a:buClr>
              <a:buSzPct val="80000"/>
              <a:buFont typeface="Verdana" pitchFamily="34" charset="0"/>
              <a:buNone/>
              <a:defRPr/>
            </a:pPr>
            <a:endParaRPr lang="en-US" altLang="en-US" sz="2400" i="1" dirty="0">
              <a:latin typeface="Arial" charset="0"/>
              <a:cs typeface="Arial" charset="0"/>
            </a:endParaRPr>
          </a:p>
          <a:p>
            <a:pPr marL="0" lvl="1" indent="0" eaLnBrk="1" hangingPunct="1">
              <a:lnSpc>
                <a:spcPct val="90000"/>
              </a:lnSpc>
              <a:buClr>
                <a:schemeClr val="tx1"/>
              </a:buClr>
              <a:buSzPct val="80000"/>
              <a:buFont typeface="Verdana" pitchFamily="34" charset="0"/>
              <a:buNone/>
              <a:defRPr/>
            </a:pPr>
            <a:endParaRPr lang="en-US" altLang="en-US" sz="3200" i="1" dirty="0" smtClean="0">
              <a:latin typeface="Arial" charset="0"/>
              <a:cs typeface="Arial" charset="0"/>
            </a:endParaRPr>
          </a:p>
        </p:txBody>
      </p:sp>
      <p:sp>
        <p:nvSpPr>
          <p:cNvPr id="9218" name="Rectangle 2"/>
          <p:cNvSpPr>
            <a:spLocks noGrp="1" noChangeArrowheads="1"/>
          </p:cNvSpPr>
          <p:nvPr>
            <p:ph type="title"/>
          </p:nvPr>
        </p:nvSpPr>
        <p:spPr>
          <a:xfrm>
            <a:off x="228600" y="26670"/>
            <a:ext cx="8686800" cy="579438"/>
          </a:xfrm>
        </p:spPr>
        <p:txBody>
          <a:bodyPr/>
          <a:lstStyle/>
          <a:p>
            <a:pPr eaLnBrk="1" fontAlgn="auto" hangingPunct="1">
              <a:spcAft>
                <a:spcPts val="0"/>
              </a:spcAft>
              <a:defRPr/>
            </a:pPr>
            <a:r>
              <a:rPr lang="en-US" altLang="en-US" sz="3200" dirty="0" smtClean="0">
                <a:solidFill>
                  <a:schemeClr val="tx1"/>
                </a:solidFill>
                <a:effectLst/>
                <a:latin typeface="Arial" panose="020B0604020202020204" pitchFamily="34" charset="0"/>
                <a:cs typeface="Arial" panose="020B0604020202020204" pitchFamily="34" charset="0"/>
              </a:rPr>
              <a:t>Stewardship of Influence</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8195">
                                            <p:txEl>
                                              <p:pRg st="2" end="2"/>
                                            </p:txEl>
                                          </p:spTgt>
                                        </p:tgtEl>
                                        <p:attrNameLst>
                                          <p:attrName>style.visibility</p:attrName>
                                        </p:attrNameLst>
                                      </p:cBhvr>
                                      <p:to>
                                        <p:strVal val="visible"/>
                                      </p:to>
                                    </p:set>
                                    <p:animEffect transition="in" filter="fade">
                                      <p:cBhvr>
                                        <p:cTn id="7" dur="1000"/>
                                        <p:tgtEl>
                                          <p:spTgt spid="8195">
                                            <p:txEl>
                                              <p:pRg st="2" end="2"/>
                                            </p:txEl>
                                          </p:spTgt>
                                        </p:tgtEl>
                                      </p:cBhvr>
                                    </p:animEffect>
                                    <p:anim calcmode="lin" valueType="num">
                                      <p:cBhvr>
                                        <p:cTn id="8" dur="1000" fill="hold"/>
                                        <p:tgtEl>
                                          <p:spTgt spid="8195">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819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8195">
                                            <p:txEl>
                                              <p:pRg st="3" end="3"/>
                                            </p:txEl>
                                          </p:spTgt>
                                        </p:tgtEl>
                                        <p:attrNameLst>
                                          <p:attrName>style.visibility</p:attrName>
                                        </p:attrNameLst>
                                      </p:cBhvr>
                                      <p:to>
                                        <p:strVal val="visible"/>
                                      </p:to>
                                    </p:set>
                                    <p:animEffect transition="in" filter="fade">
                                      <p:cBhvr>
                                        <p:cTn id="14" dur="1000"/>
                                        <p:tgtEl>
                                          <p:spTgt spid="8195">
                                            <p:txEl>
                                              <p:pRg st="3" end="3"/>
                                            </p:txEl>
                                          </p:spTgt>
                                        </p:tgtEl>
                                      </p:cBhvr>
                                    </p:animEffect>
                                    <p:anim calcmode="lin" valueType="num">
                                      <p:cBhvr>
                                        <p:cTn id="15" dur="1000" fill="hold"/>
                                        <p:tgtEl>
                                          <p:spTgt spid="8195">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819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8195">
                                            <p:txEl>
                                              <p:pRg st="5" end="5"/>
                                            </p:txEl>
                                          </p:spTgt>
                                        </p:tgtEl>
                                        <p:attrNameLst>
                                          <p:attrName>style.visibility</p:attrName>
                                        </p:attrNameLst>
                                      </p:cBhvr>
                                      <p:to>
                                        <p:strVal val="visible"/>
                                      </p:to>
                                    </p:set>
                                    <p:animEffect transition="in" filter="fade">
                                      <p:cBhvr>
                                        <p:cTn id="21" dur="1000"/>
                                        <p:tgtEl>
                                          <p:spTgt spid="8195">
                                            <p:txEl>
                                              <p:pRg st="5" end="5"/>
                                            </p:txEl>
                                          </p:spTgt>
                                        </p:tgtEl>
                                      </p:cBhvr>
                                    </p:animEffect>
                                    <p:anim calcmode="lin" valueType="num">
                                      <p:cBhvr>
                                        <p:cTn id="22" dur="1000" fill="hold"/>
                                        <p:tgtEl>
                                          <p:spTgt spid="8195">
                                            <p:txEl>
                                              <p:pRg st="5" end="5"/>
                                            </p:txEl>
                                          </p:spTgt>
                                        </p:tgtEl>
                                        <p:attrNameLst>
                                          <p:attrName>ppt_x</p:attrName>
                                        </p:attrNameLst>
                                      </p:cBhvr>
                                      <p:tavLst>
                                        <p:tav tm="0">
                                          <p:val>
                                            <p:strVal val="#ppt_x"/>
                                          </p:val>
                                        </p:tav>
                                        <p:tav tm="100000">
                                          <p:val>
                                            <p:strVal val="#ppt_x"/>
                                          </p:val>
                                        </p:tav>
                                      </p:tavLst>
                                    </p:anim>
                                    <p:anim calcmode="lin" valueType="num">
                                      <p:cBhvr>
                                        <p:cTn id="23" dur="1000" fill="hold"/>
                                        <p:tgtEl>
                                          <p:spTgt spid="8195">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nodeType="clickEffect">
                                  <p:stCondLst>
                                    <p:cond delay="0"/>
                                  </p:stCondLst>
                                  <p:childTnLst>
                                    <p:set>
                                      <p:cBhvr>
                                        <p:cTn id="27" dur="1" fill="hold">
                                          <p:stCondLst>
                                            <p:cond delay="0"/>
                                          </p:stCondLst>
                                        </p:cTn>
                                        <p:tgtEl>
                                          <p:spTgt spid="8195">
                                            <p:txEl>
                                              <p:pRg st="6" end="6"/>
                                            </p:txEl>
                                          </p:spTgt>
                                        </p:tgtEl>
                                        <p:attrNameLst>
                                          <p:attrName>style.visibility</p:attrName>
                                        </p:attrNameLst>
                                      </p:cBhvr>
                                      <p:to>
                                        <p:strVal val="visible"/>
                                      </p:to>
                                    </p:set>
                                    <p:animEffect transition="in" filter="fade">
                                      <p:cBhvr>
                                        <p:cTn id="28" dur="1000"/>
                                        <p:tgtEl>
                                          <p:spTgt spid="8195">
                                            <p:txEl>
                                              <p:pRg st="6" end="6"/>
                                            </p:txEl>
                                          </p:spTgt>
                                        </p:tgtEl>
                                      </p:cBhvr>
                                    </p:animEffect>
                                    <p:anim calcmode="lin" valueType="num">
                                      <p:cBhvr>
                                        <p:cTn id="29" dur="1000" fill="hold"/>
                                        <p:tgtEl>
                                          <p:spTgt spid="8195">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8195">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nodeType="clickEffect">
                                  <p:stCondLst>
                                    <p:cond delay="0"/>
                                  </p:stCondLst>
                                  <p:childTnLst>
                                    <p:set>
                                      <p:cBhvr>
                                        <p:cTn id="34" dur="1" fill="hold">
                                          <p:stCondLst>
                                            <p:cond delay="0"/>
                                          </p:stCondLst>
                                        </p:cTn>
                                        <p:tgtEl>
                                          <p:spTgt spid="8195">
                                            <p:txEl>
                                              <p:pRg st="8" end="8"/>
                                            </p:txEl>
                                          </p:spTgt>
                                        </p:tgtEl>
                                        <p:attrNameLst>
                                          <p:attrName>style.visibility</p:attrName>
                                        </p:attrNameLst>
                                      </p:cBhvr>
                                      <p:to>
                                        <p:strVal val="visible"/>
                                      </p:to>
                                    </p:set>
                                    <p:animEffect transition="in" filter="fade">
                                      <p:cBhvr>
                                        <p:cTn id="35" dur="1000"/>
                                        <p:tgtEl>
                                          <p:spTgt spid="8195">
                                            <p:txEl>
                                              <p:pRg st="8" end="8"/>
                                            </p:txEl>
                                          </p:spTgt>
                                        </p:tgtEl>
                                      </p:cBhvr>
                                    </p:animEffect>
                                    <p:anim calcmode="lin" valueType="num">
                                      <p:cBhvr>
                                        <p:cTn id="36" dur="1000" fill="hold"/>
                                        <p:tgtEl>
                                          <p:spTgt spid="8195">
                                            <p:txEl>
                                              <p:pRg st="8" end="8"/>
                                            </p:txEl>
                                          </p:spTgt>
                                        </p:tgtEl>
                                        <p:attrNameLst>
                                          <p:attrName>ppt_x</p:attrName>
                                        </p:attrNameLst>
                                      </p:cBhvr>
                                      <p:tavLst>
                                        <p:tav tm="0">
                                          <p:val>
                                            <p:strVal val="#ppt_x"/>
                                          </p:val>
                                        </p:tav>
                                        <p:tav tm="100000">
                                          <p:val>
                                            <p:strVal val="#ppt_x"/>
                                          </p:val>
                                        </p:tav>
                                      </p:tavLst>
                                    </p:anim>
                                    <p:anim calcmode="lin" valueType="num">
                                      <p:cBhvr>
                                        <p:cTn id="37" dur="1000" fill="hold"/>
                                        <p:tgtEl>
                                          <p:spTgt spid="8195">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3"/>
          <p:cNvSpPr>
            <a:spLocks noChangeArrowheads="1"/>
          </p:cNvSpPr>
          <p:nvPr/>
        </p:nvSpPr>
        <p:spPr bwMode="auto">
          <a:xfrm>
            <a:off x="304800" y="304800"/>
            <a:ext cx="8750300" cy="566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r>
              <a:rPr lang="en-US" altLang="en-US" sz="3600" b="1" u="sng">
                <a:latin typeface="Arial" charset="0"/>
              </a:rPr>
              <a:t>Practical Theology</a:t>
            </a:r>
            <a:r>
              <a:rPr lang="en-US" altLang="en-US" sz="3600" b="1">
                <a:latin typeface="Arial" charset="0"/>
              </a:rPr>
              <a:t> (CM3) </a:t>
            </a:r>
          </a:p>
          <a:p>
            <a:pPr eaLnBrk="1" hangingPunct="1">
              <a:spcBef>
                <a:spcPct val="0"/>
              </a:spcBef>
              <a:buClrTx/>
              <a:buSzTx/>
              <a:buFontTx/>
              <a:buNone/>
            </a:pPr>
            <a:endParaRPr lang="en-US" altLang="en-US" sz="600" b="1">
              <a:latin typeface="Arial" charset="0"/>
            </a:endParaRPr>
          </a:p>
          <a:p>
            <a:pPr eaLnBrk="1" hangingPunct="1">
              <a:spcBef>
                <a:spcPct val="0"/>
              </a:spcBef>
              <a:buClrTx/>
              <a:buSzTx/>
              <a:buFontTx/>
              <a:buNone/>
            </a:pPr>
            <a:r>
              <a:rPr lang="en-US" altLang="en-US" sz="3200">
                <a:latin typeface="Arial" charset="0"/>
              </a:rPr>
              <a:t>Aug. 14 –  Intro to Practical Theology &amp; 	Stewardship</a:t>
            </a:r>
          </a:p>
          <a:p>
            <a:pPr eaLnBrk="1" hangingPunct="1">
              <a:spcBef>
                <a:spcPct val="0"/>
              </a:spcBef>
              <a:buClrTx/>
              <a:buSzTx/>
              <a:buFontTx/>
              <a:buNone/>
            </a:pPr>
            <a:r>
              <a:rPr lang="en-US" altLang="en-US" sz="3200">
                <a:latin typeface="Arial" charset="0"/>
              </a:rPr>
              <a:t>Aug. 21 – Stewardship of Call &amp; Vision</a:t>
            </a:r>
          </a:p>
          <a:p>
            <a:pPr eaLnBrk="1" hangingPunct="1">
              <a:spcBef>
                <a:spcPct val="0"/>
              </a:spcBef>
              <a:buClrTx/>
              <a:buSzTx/>
              <a:buFontTx/>
              <a:buNone/>
            </a:pPr>
            <a:r>
              <a:rPr lang="en-US" altLang="en-US" sz="3200">
                <a:latin typeface="Arial" charset="0"/>
              </a:rPr>
              <a:t>Aug. 28 – Stewardship of Faith &amp; Commitment</a:t>
            </a:r>
          </a:p>
          <a:p>
            <a:pPr eaLnBrk="1" hangingPunct="1">
              <a:spcBef>
                <a:spcPct val="0"/>
              </a:spcBef>
              <a:buClrTx/>
              <a:buSzTx/>
              <a:buFontTx/>
              <a:buNone/>
            </a:pPr>
            <a:r>
              <a:rPr lang="en-US" altLang="en-US" sz="3200">
                <a:latin typeface="Arial" charset="0"/>
              </a:rPr>
              <a:t>Sept. 4 – </a:t>
            </a:r>
            <a:r>
              <a:rPr lang="en-US" altLang="en-US" sz="3200" b="1" i="1">
                <a:latin typeface="Arial" charset="0"/>
              </a:rPr>
              <a:t>No Class </a:t>
            </a:r>
            <a:endParaRPr lang="en-US" altLang="en-US" sz="3200">
              <a:latin typeface="Arial" charset="0"/>
            </a:endParaRPr>
          </a:p>
          <a:p>
            <a:pPr eaLnBrk="1" hangingPunct="1">
              <a:spcBef>
                <a:spcPct val="0"/>
              </a:spcBef>
              <a:buClrTx/>
              <a:buSzTx/>
              <a:buFontTx/>
              <a:buNone/>
            </a:pPr>
            <a:r>
              <a:rPr lang="en-US" altLang="en-US" sz="3200">
                <a:latin typeface="Arial" charset="0"/>
              </a:rPr>
              <a:t>Sept. 11 – Stewardship of Time &amp; Opportunities</a:t>
            </a:r>
          </a:p>
          <a:p>
            <a:pPr eaLnBrk="1" hangingPunct="1">
              <a:spcBef>
                <a:spcPct val="0"/>
              </a:spcBef>
              <a:buClrTx/>
              <a:buSzTx/>
              <a:buFontTx/>
              <a:buNone/>
            </a:pPr>
            <a:r>
              <a:rPr lang="en-US" altLang="en-US" sz="3200">
                <a:latin typeface="Arial" charset="0"/>
              </a:rPr>
              <a:t>Sept. 18 – Stewardship of Money &amp; Material 	Resources</a:t>
            </a:r>
            <a:endParaRPr lang="en-US" altLang="en-US" sz="3200" b="1" i="1">
              <a:latin typeface="Arial" charset="0"/>
            </a:endParaRPr>
          </a:p>
          <a:p>
            <a:pPr eaLnBrk="1" hangingPunct="1">
              <a:spcBef>
                <a:spcPct val="0"/>
              </a:spcBef>
              <a:buClrTx/>
              <a:buSzTx/>
              <a:buFontTx/>
              <a:buNone/>
            </a:pPr>
            <a:r>
              <a:rPr lang="en-US" altLang="en-US" sz="3200">
                <a:latin typeface="Arial" charset="0"/>
              </a:rPr>
              <a:t>Sept. 25 – Stewardship of Influence</a:t>
            </a:r>
          </a:p>
          <a:p>
            <a:pPr eaLnBrk="1" hangingPunct="1">
              <a:spcBef>
                <a:spcPct val="0"/>
              </a:spcBef>
              <a:buClrTx/>
              <a:buSzTx/>
              <a:buFontTx/>
              <a:buNone/>
            </a:pPr>
            <a:r>
              <a:rPr lang="en-US" altLang="en-US" sz="3200">
                <a:latin typeface="Arial" charset="0"/>
              </a:rPr>
              <a:t>Oct. 2 – Call to Action; Final Exam</a:t>
            </a:r>
          </a:p>
        </p:txBody>
      </p:sp>
    </p:spTree>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idx="1"/>
          </p:nvPr>
        </p:nvSpPr>
        <p:spPr>
          <a:xfrm>
            <a:off x="304800" y="685800"/>
            <a:ext cx="8686800" cy="6172200"/>
          </a:xfrm>
        </p:spPr>
        <p:txBody>
          <a:bodyPr>
            <a:normAutofit/>
          </a:bodyPr>
          <a:lstStyle/>
          <a:p>
            <a:pPr marL="280988" lvl="1" indent="-280988" eaLnBrk="1" fontAlgn="auto" hangingPunct="1">
              <a:lnSpc>
                <a:spcPct val="90000"/>
              </a:lnSpc>
              <a:spcBef>
                <a:spcPts val="324"/>
              </a:spcBef>
              <a:spcAft>
                <a:spcPts val="0"/>
              </a:spcAft>
              <a:buClr>
                <a:schemeClr val="tx1"/>
              </a:buClr>
              <a:buSzPct val="80000"/>
              <a:buFont typeface="Wingdings" pitchFamily="2" charset="2"/>
              <a:buChar char="Ø"/>
              <a:defRPr/>
            </a:pPr>
            <a:endParaRPr lang="en-US" sz="1400" dirty="0" smtClean="0"/>
          </a:p>
          <a:p>
            <a:pPr marL="457200" lvl="1" indent="-339725" eaLnBrk="1" fontAlgn="auto" hangingPunct="1">
              <a:lnSpc>
                <a:spcPct val="90000"/>
              </a:lnSpc>
              <a:spcBef>
                <a:spcPts val="324"/>
              </a:spcBef>
              <a:spcAft>
                <a:spcPts val="0"/>
              </a:spcAft>
              <a:buClr>
                <a:schemeClr val="tx1"/>
              </a:buClr>
              <a:buSzPct val="80000"/>
              <a:buFont typeface="Wingdings" pitchFamily="2" charset="2"/>
              <a:buNone/>
              <a:defRPr/>
            </a:pPr>
            <a:r>
              <a:rPr lang="en-US" sz="3200" i="1" dirty="0" smtClean="0">
                <a:latin typeface="Arial" panose="020B0604020202020204" pitchFamily="34" charset="0"/>
                <a:cs typeface="Arial" panose="020B0604020202020204" pitchFamily="34" charset="0"/>
              </a:rPr>
              <a:t>“The conducting, supervising, or managing of something; especially, the careful and responsible management of something entrusted to one’s care.”</a:t>
            </a:r>
          </a:p>
          <a:p>
            <a:pPr marL="457200" lvl="1" indent="-339725" eaLnBrk="1" fontAlgn="auto" hangingPunct="1">
              <a:lnSpc>
                <a:spcPct val="90000"/>
              </a:lnSpc>
              <a:spcBef>
                <a:spcPts val="324"/>
              </a:spcBef>
              <a:spcAft>
                <a:spcPts val="0"/>
              </a:spcAft>
              <a:buClr>
                <a:schemeClr val="tx1"/>
              </a:buClr>
              <a:buSzPct val="80000"/>
              <a:buFont typeface="Wingdings" pitchFamily="2" charset="2"/>
              <a:buNone/>
              <a:defRPr/>
            </a:pPr>
            <a:endParaRPr lang="en-US" sz="1050" i="1" dirty="0">
              <a:latin typeface="Arial" panose="020B0604020202020204" pitchFamily="34" charset="0"/>
              <a:cs typeface="Arial" panose="020B0604020202020204" pitchFamily="34" charset="0"/>
            </a:endParaRPr>
          </a:p>
          <a:p>
            <a:pPr marL="457200" lvl="1" indent="-339725" eaLnBrk="1" fontAlgn="auto" hangingPunct="1">
              <a:lnSpc>
                <a:spcPct val="90000"/>
              </a:lnSpc>
              <a:spcBef>
                <a:spcPts val="324"/>
              </a:spcBef>
              <a:spcAft>
                <a:spcPts val="0"/>
              </a:spcAft>
              <a:buClr>
                <a:schemeClr val="tx1"/>
              </a:buClr>
              <a:buSzPct val="80000"/>
              <a:buFont typeface="Wingdings" pitchFamily="2" charset="2"/>
              <a:buNone/>
              <a:defRPr/>
            </a:pPr>
            <a:r>
              <a:rPr lang="en-US" sz="3200" dirty="0" smtClean="0">
                <a:latin typeface="Arial" panose="020B0604020202020204" pitchFamily="34" charset="0"/>
                <a:cs typeface="Arial" panose="020B0604020202020204" pitchFamily="34" charset="0"/>
              </a:rPr>
              <a:t>A steward is someone who cares for something that belongs to someone else.</a:t>
            </a:r>
          </a:p>
          <a:p>
            <a:pPr marL="457200" lvl="1" indent="-339725" eaLnBrk="1" fontAlgn="auto" hangingPunct="1">
              <a:lnSpc>
                <a:spcPct val="90000"/>
              </a:lnSpc>
              <a:spcBef>
                <a:spcPts val="324"/>
              </a:spcBef>
              <a:spcAft>
                <a:spcPts val="0"/>
              </a:spcAft>
              <a:buClr>
                <a:schemeClr val="tx1"/>
              </a:buClr>
              <a:buSzPct val="80000"/>
              <a:buFont typeface="Wingdings" pitchFamily="2" charset="2"/>
              <a:buNone/>
              <a:defRPr/>
            </a:pPr>
            <a:endParaRPr lang="en-US" sz="1400" dirty="0">
              <a:latin typeface="Arial" panose="020B0604020202020204" pitchFamily="34" charset="0"/>
              <a:cs typeface="Arial" panose="020B0604020202020204" pitchFamily="34" charset="0"/>
            </a:endParaRPr>
          </a:p>
          <a:p>
            <a:pPr marL="457200" lvl="1" indent="-339725" eaLnBrk="1" fontAlgn="auto" hangingPunct="1">
              <a:lnSpc>
                <a:spcPct val="90000"/>
              </a:lnSpc>
              <a:spcBef>
                <a:spcPts val="324"/>
              </a:spcBef>
              <a:spcAft>
                <a:spcPts val="0"/>
              </a:spcAft>
              <a:buClr>
                <a:schemeClr val="tx1"/>
              </a:buClr>
              <a:buSzPct val="80000"/>
              <a:buFont typeface="Wingdings" pitchFamily="2" charset="2"/>
              <a:buNone/>
              <a:defRPr/>
            </a:pPr>
            <a:r>
              <a:rPr lang="en-US" sz="3200" dirty="0" smtClean="0">
                <a:latin typeface="Arial" panose="020B0604020202020204" pitchFamily="34" charset="0"/>
                <a:cs typeface="Arial" panose="020B0604020202020204" pitchFamily="34" charset="0"/>
              </a:rPr>
              <a:t>As Christians, we know that all things are made by God and still belong to Him, and we are called to be stewards of everything God places (or entrusts) into our lives  </a:t>
            </a:r>
          </a:p>
          <a:p>
            <a:pPr marL="457200" lvl="1" indent="-339725" eaLnBrk="1" fontAlgn="auto" hangingPunct="1">
              <a:lnSpc>
                <a:spcPct val="90000"/>
              </a:lnSpc>
              <a:spcBef>
                <a:spcPts val="324"/>
              </a:spcBef>
              <a:spcAft>
                <a:spcPts val="0"/>
              </a:spcAft>
              <a:buClr>
                <a:schemeClr val="tx1"/>
              </a:buClr>
              <a:buSzPct val="80000"/>
              <a:buFont typeface="Wingdings" pitchFamily="2" charset="2"/>
              <a:buNone/>
              <a:defRPr/>
            </a:pPr>
            <a:endParaRPr lang="en-US" sz="3200" i="1" dirty="0" smtClean="0">
              <a:latin typeface="Arial" panose="020B0604020202020204" pitchFamily="34" charset="0"/>
              <a:cs typeface="Arial" panose="020B0604020202020204" pitchFamily="34" charset="0"/>
            </a:endParaRPr>
          </a:p>
        </p:txBody>
      </p:sp>
      <p:sp>
        <p:nvSpPr>
          <p:cNvPr id="9218" name="Rectangle 2"/>
          <p:cNvSpPr>
            <a:spLocks noGrp="1" noChangeArrowheads="1"/>
          </p:cNvSpPr>
          <p:nvPr>
            <p:ph type="title"/>
          </p:nvPr>
        </p:nvSpPr>
        <p:spPr>
          <a:xfrm>
            <a:off x="228600" y="152400"/>
            <a:ext cx="8686800" cy="579438"/>
          </a:xfrm>
        </p:spPr>
        <p:txBody>
          <a:bodyPr/>
          <a:lstStyle/>
          <a:p>
            <a:pPr eaLnBrk="1" fontAlgn="auto" hangingPunct="1">
              <a:spcAft>
                <a:spcPts val="0"/>
              </a:spcAft>
              <a:defRPr/>
            </a:pPr>
            <a:r>
              <a:rPr lang="en-US" altLang="en-US" sz="3200" dirty="0" smtClean="0">
                <a:solidFill>
                  <a:schemeClr val="tx1"/>
                </a:solidFill>
                <a:effectLst/>
                <a:latin typeface="Arial" panose="020B0604020202020204" pitchFamily="34" charset="0"/>
                <a:cs typeface="Arial" panose="020B0604020202020204" pitchFamily="34" charset="0"/>
              </a:rPr>
              <a:t>What is “Stewardship?”</a:t>
            </a:r>
          </a:p>
        </p:txBody>
      </p:sp>
    </p:spTree>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idx="1"/>
          </p:nvPr>
        </p:nvSpPr>
        <p:spPr>
          <a:xfrm>
            <a:off x="304800" y="685800"/>
            <a:ext cx="8686800" cy="6172200"/>
          </a:xfrm>
        </p:spPr>
        <p:txBody>
          <a:bodyPr>
            <a:normAutofit/>
          </a:bodyPr>
          <a:lstStyle/>
          <a:p>
            <a:pPr marL="280988" lvl="1" indent="-280988" eaLnBrk="1" fontAlgn="auto" hangingPunct="1">
              <a:lnSpc>
                <a:spcPct val="90000"/>
              </a:lnSpc>
              <a:spcBef>
                <a:spcPts val="324"/>
              </a:spcBef>
              <a:spcAft>
                <a:spcPts val="0"/>
              </a:spcAft>
              <a:buClr>
                <a:schemeClr val="tx1"/>
              </a:buClr>
              <a:buSzPct val="80000"/>
              <a:buFont typeface="Wingdings" pitchFamily="2" charset="2"/>
              <a:buChar char="Ø"/>
              <a:defRPr/>
            </a:pPr>
            <a:endParaRPr lang="en-US" sz="1400" dirty="0" smtClean="0"/>
          </a:p>
          <a:p>
            <a:pPr marL="457200" lvl="1" indent="-339725" eaLnBrk="1" fontAlgn="auto" hangingPunct="1">
              <a:lnSpc>
                <a:spcPct val="90000"/>
              </a:lnSpc>
              <a:spcBef>
                <a:spcPts val="324"/>
              </a:spcBef>
              <a:spcAft>
                <a:spcPts val="0"/>
              </a:spcAft>
              <a:buClr>
                <a:schemeClr val="tx1"/>
              </a:buClr>
              <a:buSzPct val="80000"/>
              <a:buFont typeface="Wingdings" pitchFamily="2" charset="2"/>
              <a:buNone/>
              <a:defRPr/>
            </a:pPr>
            <a:endParaRPr lang="en-US" sz="1600" dirty="0" smtClean="0">
              <a:latin typeface="Arial" panose="020B0604020202020204" pitchFamily="34" charset="0"/>
              <a:cs typeface="Arial" panose="020B0604020202020204" pitchFamily="34" charset="0"/>
            </a:endParaRPr>
          </a:p>
          <a:p>
            <a:pPr marL="457200" lvl="1" indent="-339725" eaLnBrk="1" fontAlgn="auto" hangingPunct="1">
              <a:lnSpc>
                <a:spcPct val="90000"/>
              </a:lnSpc>
              <a:spcBef>
                <a:spcPts val="324"/>
              </a:spcBef>
              <a:spcAft>
                <a:spcPts val="0"/>
              </a:spcAft>
              <a:buClr>
                <a:schemeClr val="tx1"/>
              </a:buClr>
              <a:buSzPct val="80000"/>
              <a:buFont typeface="Wingdings" pitchFamily="2" charset="2"/>
              <a:buNone/>
              <a:defRPr/>
            </a:pPr>
            <a:r>
              <a:rPr lang="en-US" sz="3200" dirty="0" smtClean="0">
                <a:latin typeface="Arial" panose="020B0604020202020204" pitchFamily="34" charset="0"/>
                <a:cs typeface="Arial" panose="020B0604020202020204" pitchFamily="34" charset="0"/>
              </a:rPr>
              <a:t>Christian Stewardship has to do with </a:t>
            </a:r>
            <a:r>
              <a:rPr lang="en-US" sz="3200" u="sng" dirty="0" smtClean="0">
                <a:latin typeface="Arial" panose="020B0604020202020204" pitchFamily="34" charset="0"/>
                <a:cs typeface="Arial" panose="020B0604020202020204" pitchFamily="34" charset="0"/>
              </a:rPr>
              <a:t>every aspect of our lives</a:t>
            </a:r>
            <a:r>
              <a:rPr lang="en-US" sz="3200" dirty="0" smtClean="0">
                <a:latin typeface="Arial" panose="020B0604020202020204" pitchFamily="34" charset="0"/>
                <a:cs typeface="Arial" panose="020B0604020202020204" pitchFamily="34" charset="0"/>
              </a:rPr>
              <a:t> and with </a:t>
            </a:r>
            <a:r>
              <a:rPr lang="en-US" sz="3200" u="sng" dirty="0" smtClean="0">
                <a:latin typeface="Arial" panose="020B0604020202020204" pitchFamily="34" charset="0"/>
                <a:cs typeface="Arial" panose="020B0604020202020204" pitchFamily="34" charset="0"/>
              </a:rPr>
              <a:t>every choice</a:t>
            </a:r>
            <a:r>
              <a:rPr lang="en-US" sz="3200" dirty="0" smtClean="0">
                <a:latin typeface="Arial" panose="020B0604020202020204" pitchFamily="34" charset="0"/>
                <a:cs typeface="Arial" panose="020B0604020202020204" pitchFamily="34" charset="0"/>
              </a:rPr>
              <a:t> we make.  </a:t>
            </a:r>
          </a:p>
          <a:p>
            <a:pPr marL="457200" lvl="1" indent="-339725" eaLnBrk="1" fontAlgn="auto" hangingPunct="1">
              <a:lnSpc>
                <a:spcPct val="90000"/>
              </a:lnSpc>
              <a:spcBef>
                <a:spcPts val="324"/>
              </a:spcBef>
              <a:spcAft>
                <a:spcPts val="0"/>
              </a:spcAft>
              <a:buClr>
                <a:schemeClr val="tx1"/>
              </a:buClr>
              <a:buSzPct val="80000"/>
              <a:buFont typeface="Wingdings" pitchFamily="2" charset="2"/>
              <a:buNone/>
              <a:defRPr/>
            </a:pPr>
            <a:endParaRPr lang="en-US" sz="3200" dirty="0" smtClean="0">
              <a:latin typeface="Arial" panose="020B0604020202020204" pitchFamily="34" charset="0"/>
              <a:cs typeface="Arial" panose="020B0604020202020204" pitchFamily="34" charset="0"/>
            </a:endParaRPr>
          </a:p>
          <a:p>
            <a:pPr marL="457200" lvl="1" indent="-339725" eaLnBrk="1" fontAlgn="auto" hangingPunct="1">
              <a:lnSpc>
                <a:spcPct val="90000"/>
              </a:lnSpc>
              <a:spcBef>
                <a:spcPts val="324"/>
              </a:spcBef>
              <a:spcAft>
                <a:spcPts val="0"/>
              </a:spcAft>
              <a:buClr>
                <a:schemeClr val="tx1"/>
              </a:buClr>
              <a:buSzPct val="80000"/>
              <a:buFont typeface="Wingdings" pitchFamily="2" charset="2"/>
              <a:buNone/>
              <a:defRPr/>
            </a:pPr>
            <a:r>
              <a:rPr lang="en-US" sz="3200" dirty="0" smtClean="0">
                <a:latin typeface="Arial" panose="020B0604020202020204" pitchFamily="34" charset="0"/>
                <a:cs typeface="Arial" panose="020B0604020202020204" pitchFamily="34" charset="0"/>
              </a:rPr>
              <a:t>Jesus calls us to be disciples.  As disciples of Christ we must have a clear understanding of the biblical call to </a:t>
            </a:r>
            <a:r>
              <a:rPr lang="en-US" sz="3200" b="1" i="1" dirty="0" smtClean="0">
                <a:latin typeface="Arial" panose="020B0604020202020204" pitchFamily="34" charset="0"/>
                <a:cs typeface="Arial" panose="020B0604020202020204" pitchFamily="34" charset="0"/>
              </a:rPr>
              <a:t>Whole Life Stewardship </a:t>
            </a:r>
            <a:r>
              <a:rPr lang="en-US" sz="3200" dirty="0" smtClean="0">
                <a:latin typeface="Arial" panose="020B0604020202020204" pitchFamily="34" charset="0"/>
                <a:cs typeface="Arial" panose="020B0604020202020204" pitchFamily="34" charset="0"/>
              </a:rPr>
              <a:t>as our most  fundamental act of obedience.</a:t>
            </a:r>
          </a:p>
        </p:txBody>
      </p:sp>
      <p:sp>
        <p:nvSpPr>
          <p:cNvPr id="9218" name="Rectangle 2"/>
          <p:cNvSpPr>
            <a:spLocks noGrp="1" noChangeArrowheads="1"/>
          </p:cNvSpPr>
          <p:nvPr>
            <p:ph type="title"/>
          </p:nvPr>
        </p:nvSpPr>
        <p:spPr>
          <a:xfrm>
            <a:off x="228600" y="152400"/>
            <a:ext cx="8686800" cy="579438"/>
          </a:xfrm>
        </p:spPr>
        <p:txBody>
          <a:bodyPr/>
          <a:lstStyle/>
          <a:p>
            <a:pPr eaLnBrk="1" fontAlgn="auto" hangingPunct="1">
              <a:spcAft>
                <a:spcPts val="0"/>
              </a:spcAft>
              <a:defRPr/>
            </a:pPr>
            <a:r>
              <a:rPr lang="en-US" altLang="en-US" sz="3200" dirty="0" smtClean="0">
                <a:solidFill>
                  <a:schemeClr val="tx1"/>
                </a:solidFill>
                <a:effectLst/>
                <a:latin typeface="Arial" panose="020B0604020202020204" pitchFamily="34" charset="0"/>
                <a:cs typeface="Arial" panose="020B0604020202020204" pitchFamily="34" charset="0"/>
              </a:rPr>
              <a:t>What is “Stewardship?”</a:t>
            </a:r>
          </a:p>
        </p:txBody>
      </p:sp>
    </p:spTree>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idx="1"/>
          </p:nvPr>
        </p:nvSpPr>
        <p:spPr>
          <a:xfrm>
            <a:off x="228600" y="609600"/>
            <a:ext cx="8839200" cy="6172200"/>
          </a:xfrm>
        </p:spPr>
        <p:txBody>
          <a:bodyPr/>
          <a:lstStyle/>
          <a:p>
            <a:pPr marL="457200" lvl="1" indent="-457200" eaLnBrk="1" hangingPunct="1">
              <a:lnSpc>
                <a:spcPct val="90000"/>
              </a:lnSpc>
              <a:spcBef>
                <a:spcPts val="0"/>
              </a:spcBef>
              <a:buClr>
                <a:schemeClr val="tx1"/>
              </a:buClr>
              <a:buSzPct val="80000"/>
              <a:buFont typeface="Wingdings" pitchFamily="2" charset="2"/>
              <a:buChar char="Ø"/>
              <a:defRPr/>
            </a:pPr>
            <a:r>
              <a:rPr lang="en-US" altLang="en-US" sz="3200" b="1" dirty="0" smtClean="0">
                <a:latin typeface="Arial" charset="0"/>
                <a:cs typeface="Arial" charset="0"/>
              </a:rPr>
              <a:t>What is influence</a:t>
            </a:r>
            <a:r>
              <a:rPr lang="en-US" altLang="en-US" sz="2800" b="1" dirty="0" smtClean="0">
                <a:latin typeface="Arial" charset="0"/>
                <a:cs typeface="Arial" charset="0"/>
              </a:rPr>
              <a:t>?</a:t>
            </a:r>
          </a:p>
          <a:p>
            <a:pPr marL="457200" lvl="1" indent="-457200" eaLnBrk="1" hangingPunct="1">
              <a:lnSpc>
                <a:spcPct val="90000"/>
              </a:lnSpc>
              <a:spcBef>
                <a:spcPts val="0"/>
              </a:spcBef>
              <a:buClr>
                <a:schemeClr val="tx1"/>
              </a:buClr>
              <a:buSzPct val="80000"/>
              <a:buFont typeface="Wingdings" pitchFamily="2" charset="2"/>
              <a:buChar char="Ø"/>
              <a:defRPr/>
            </a:pPr>
            <a:endParaRPr lang="en-US" altLang="en-US" sz="1000" b="1" dirty="0" smtClean="0">
              <a:latin typeface="Arial" charset="0"/>
              <a:cs typeface="Arial" charset="0"/>
            </a:endParaRPr>
          </a:p>
          <a:p>
            <a:pPr marL="685800" lvl="1" indent="-685800" eaLnBrk="1" hangingPunct="1">
              <a:lnSpc>
                <a:spcPct val="90000"/>
              </a:lnSpc>
              <a:spcBef>
                <a:spcPts val="0"/>
              </a:spcBef>
              <a:buClr>
                <a:schemeClr val="tx1"/>
              </a:buClr>
              <a:buSzPct val="80000"/>
              <a:buFont typeface="Verdana" pitchFamily="34" charset="0"/>
              <a:buNone/>
              <a:defRPr/>
            </a:pPr>
            <a:r>
              <a:rPr lang="en-US" sz="2800" dirty="0" smtClean="0"/>
              <a:t>	</a:t>
            </a:r>
            <a:r>
              <a:rPr lang="en-US" sz="2400" dirty="0" smtClean="0">
                <a:latin typeface="Arial" panose="020B0604020202020204" pitchFamily="34" charset="0"/>
                <a:cs typeface="Arial" panose="020B0604020202020204" pitchFamily="34" charset="0"/>
              </a:rPr>
              <a:t>The </a:t>
            </a:r>
            <a:r>
              <a:rPr lang="en-US" sz="2400" dirty="0">
                <a:latin typeface="Arial" panose="020B0604020202020204" pitchFamily="34" charset="0"/>
                <a:cs typeface="Arial" panose="020B0604020202020204" pitchFamily="34" charset="0"/>
              </a:rPr>
              <a:t>action or process of producing effects on the actions, behavior, opinions, etc., of another or </a:t>
            </a:r>
            <a:r>
              <a:rPr lang="en-US" sz="2400" dirty="0" smtClean="0">
                <a:latin typeface="Arial" panose="020B0604020202020204" pitchFamily="34" charset="0"/>
                <a:cs typeface="Arial" panose="020B0604020202020204" pitchFamily="34" charset="0"/>
              </a:rPr>
              <a:t>others.</a:t>
            </a:r>
            <a:endParaRPr lang="en-US" sz="2400" b="1" dirty="0" smtClean="0">
              <a:latin typeface="Arial" panose="020B0604020202020204" pitchFamily="34" charset="0"/>
              <a:cs typeface="Arial" panose="020B0604020202020204" pitchFamily="34" charset="0"/>
            </a:endParaRPr>
          </a:p>
          <a:p>
            <a:pPr marL="685800" lvl="1" indent="-685800" eaLnBrk="1" hangingPunct="1">
              <a:lnSpc>
                <a:spcPct val="90000"/>
              </a:lnSpc>
              <a:spcBef>
                <a:spcPts val="0"/>
              </a:spcBef>
              <a:buClr>
                <a:schemeClr val="tx1"/>
              </a:buClr>
              <a:buSzPct val="80000"/>
              <a:buFont typeface="Verdana" pitchFamily="34" charset="0"/>
              <a:buNone/>
              <a:defRPr/>
            </a:pPr>
            <a:endParaRPr lang="en-US" sz="1400" b="1" dirty="0">
              <a:latin typeface="Arial" panose="020B0604020202020204" pitchFamily="34" charset="0"/>
              <a:cs typeface="Arial" panose="020B0604020202020204" pitchFamily="34" charset="0"/>
            </a:endParaRPr>
          </a:p>
          <a:p>
            <a:pPr marL="201612" indent="-457200" eaLnBrk="1" hangingPunct="1">
              <a:lnSpc>
                <a:spcPct val="90000"/>
              </a:lnSpc>
              <a:spcBef>
                <a:spcPts val="0"/>
              </a:spcBef>
              <a:buClr>
                <a:schemeClr val="tx1"/>
              </a:buClr>
              <a:buSzPct val="80000"/>
              <a:buFont typeface="Wingdings" panose="05000000000000000000" pitchFamily="2" charset="2"/>
              <a:buChar char="Ø"/>
              <a:defRPr/>
            </a:pPr>
            <a:r>
              <a:rPr lang="en-US" sz="2800" b="1" dirty="0" smtClean="0">
                <a:latin typeface="Arial" panose="020B0604020202020204" pitchFamily="34" charset="0"/>
                <a:cs typeface="Arial" panose="020B0604020202020204" pitchFamily="34" charset="0"/>
              </a:rPr>
              <a:t>As Christians we plainly are called to be an positive influence on others.</a:t>
            </a:r>
          </a:p>
          <a:p>
            <a:pPr marL="201612" indent="-457200" eaLnBrk="1" hangingPunct="1">
              <a:lnSpc>
                <a:spcPct val="90000"/>
              </a:lnSpc>
              <a:spcBef>
                <a:spcPts val="0"/>
              </a:spcBef>
              <a:buClr>
                <a:schemeClr val="tx1"/>
              </a:buClr>
              <a:buSzPct val="80000"/>
              <a:buFont typeface="Wingdings" panose="05000000000000000000" pitchFamily="2" charset="2"/>
              <a:buChar char="Ø"/>
              <a:defRPr/>
            </a:pPr>
            <a:endParaRPr lang="en-US" sz="1200" b="1" dirty="0" smtClean="0">
              <a:latin typeface="Arial" panose="020B0604020202020204" pitchFamily="34" charset="0"/>
              <a:cs typeface="Arial" panose="020B0604020202020204" pitchFamily="34" charset="0"/>
            </a:endParaRPr>
          </a:p>
          <a:p>
            <a:pPr marL="457200" lvl="2" indent="0" eaLnBrk="1" hangingPunct="1">
              <a:lnSpc>
                <a:spcPct val="90000"/>
              </a:lnSpc>
              <a:spcBef>
                <a:spcPts val="0"/>
              </a:spcBef>
              <a:buClr>
                <a:schemeClr val="tx1"/>
              </a:buClr>
              <a:buSzPct val="80000"/>
              <a:buFont typeface="Wingdings 2" pitchFamily="18" charset="2"/>
              <a:buNone/>
              <a:defRPr/>
            </a:pPr>
            <a:r>
              <a:rPr lang="en-US" altLang="en-US" sz="2400" i="1" dirty="0" smtClean="0">
                <a:latin typeface="Arial" charset="0"/>
                <a:cs typeface="Arial" charset="0"/>
              </a:rPr>
              <a:t> “</a:t>
            </a:r>
            <a:r>
              <a:rPr lang="en-US" altLang="en-US" sz="2400" i="1" dirty="0">
                <a:latin typeface="Arial" charset="0"/>
                <a:cs typeface="Arial" charset="0"/>
              </a:rPr>
              <a:t>All authority in heaven and on earth has been given to me. </a:t>
            </a:r>
            <a:r>
              <a:rPr lang="en-US" altLang="en-US" sz="2400" i="1" baseline="30000" dirty="0">
                <a:latin typeface="Arial" charset="0"/>
                <a:cs typeface="Arial" charset="0"/>
              </a:rPr>
              <a:t>19 </a:t>
            </a:r>
            <a:r>
              <a:rPr lang="en-US" altLang="en-US" sz="2400" i="1" dirty="0">
                <a:latin typeface="Arial" charset="0"/>
                <a:cs typeface="Arial" charset="0"/>
              </a:rPr>
              <a:t>Therefore go and make disciples of all nations, baptizing them in the name of the Father and of the Son and of the Holy Spirit, </a:t>
            </a:r>
            <a:r>
              <a:rPr lang="en-US" altLang="en-US" sz="2400" i="1" baseline="30000" dirty="0">
                <a:latin typeface="Arial" charset="0"/>
                <a:cs typeface="Arial" charset="0"/>
              </a:rPr>
              <a:t>20 </a:t>
            </a:r>
            <a:r>
              <a:rPr lang="en-US" altLang="en-US" sz="2400" i="1" dirty="0">
                <a:latin typeface="Arial" charset="0"/>
                <a:cs typeface="Arial" charset="0"/>
              </a:rPr>
              <a:t>and teaching them to obey everything I have commanded you. And surely I am with you always, to the very end of the age.” </a:t>
            </a:r>
            <a:r>
              <a:rPr lang="en-US" altLang="en-US" sz="2400" i="1" dirty="0" smtClean="0">
                <a:latin typeface="Arial" charset="0"/>
                <a:cs typeface="Arial" charset="0"/>
              </a:rPr>
              <a:t>			Matthew </a:t>
            </a:r>
            <a:r>
              <a:rPr lang="en-US" altLang="en-US" sz="2400" i="1" dirty="0">
                <a:latin typeface="Arial" charset="0"/>
                <a:cs typeface="Arial" charset="0"/>
              </a:rPr>
              <a:t>28:18-20</a:t>
            </a:r>
          </a:p>
          <a:p>
            <a:pPr marL="685800" lvl="2" indent="-447675" eaLnBrk="1" hangingPunct="1">
              <a:lnSpc>
                <a:spcPct val="90000"/>
              </a:lnSpc>
              <a:spcBef>
                <a:spcPts val="0"/>
              </a:spcBef>
              <a:buClr>
                <a:schemeClr val="tx1"/>
              </a:buClr>
              <a:buSzPct val="80000"/>
              <a:buFont typeface="Wingdings 2" pitchFamily="18" charset="2"/>
              <a:buNone/>
              <a:defRPr/>
            </a:pPr>
            <a:endParaRPr lang="en-US" altLang="en-US" sz="1400" i="1" dirty="0" smtClean="0">
              <a:latin typeface="Arial" charset="0"/>
              <a:cs typeface="Arial" charset="0"/>
            </a:endParaRPr>
          </a:p>
          <a:p>
            <a:pPr marL="457200" lvl="1" indent="-457200" eaLnBrk="1" hangingPunct="1">
              <a:lnSpc>
                <a:spcPct val="90000"/>
              </a:lnSpc>
              <a:buClr>
                <a:schemeClr val="tx1"/>
              </a:buClr>
              <a:buSzPct val="80000"/>
              <a:buFont typeface="Wingdings" panose="05000000000000000000" pitchFamily="2" charset="2"/>
              <a:buChar char="Ø"/>
              <a:defRPr/>
            </a:pPr>
            <a:r>
              <a:rPr lang="en-US" altLang="en-US" sz="2800" dirty="0" smtClean="0">
                <a:latin typeface="Arial" charset="0"/>
                <a:cs typeface="Arial" charset="0"/>
              </a:rPr>
              <a:t>This directive is given to ALL of us – not just those in positions of ministry or leadership.</a:t>
            </a:r>
          </a:p>
        </p:txBody>
      </p:sp>
      <p:sp>
        <p:nvSpPr>
          <p:cNvPr id="9218" name="Rectangle 2"/>
          <p:cNvSpPr>
            <a:spLocks noGrp="1" noChangeArrowheads="1"/>
          </p:cNvSpPr>
          <p:nvPr>
            <p:ph type="title"/>
          </p:nvPr>
        </p:nvSpPr>
        <p:spPr>
          <a:xfrm>
            <a:off x="228600" y="26670"/>
            <a:ext cx="8686800" cy="506730"/>
          </a:xfrm>
        </p:spPr>
        <p:txBody>
          <a:bodyPr>
            <a:normAutofit fontScale="90000"/>
          </a:bodyPr>
          <a:lstStyle/>
          <a:p>
            <a:pPr eaLnBrk="1" fontAlgn="auto" hangingPunct="1">
              <a:spcAft>
                <a:spcPts val="0"/>
              </a:spcAft>
              <a:defRPr/>
            </a:pPr>
            <a:r>
              <a:rPr lang="en-US" altLang="en-US" sz="3200" dirty="0" smtClean="0">
                <a:solidFill>
                  <a:schemeClr val="tx1"/>
                </a:solidFill>
                <a:effectLst/>
                <a:latin typeface="Arial" panose="020B0604020202020204" pitchFamily="34" charset="0"/>
                <a:cs typeface="Arial" panose="020B0604020202020204" pitchFamily="34" charset="0"/>
              </a:rPr>
              <a:t>Stewardship of Influence</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8195">
                                            <p:txEl>
                                              <p:pRg st="2" end="2"/>
                                            </p:txEl>
                                          </p:spTgt>
                                        </p:tgtEl>
                                        <p:attrNameLst>
                                          <p:attrName>style.visibility</p:attrName>
                                        </p:attrNameLst>
                                      </p:cBhvr>
                                      <p:to>
                                        <p:strVal val="visible"/>
                                      </p:to>
                                    </p:set>
                                    <p:animEffect transition="in" filter="fade">
                                      <p:cBhvr>
                                        <p:cTn id="7" dur="1000"/>
                                        <p:tgtEl>
                                          <p:spTgt spid="8195">
                                            <p:txEl>
                                              <p:pRg st="2" end="2"/>
                                            </p:txEl>
                                          </p:spTgt>
                                        </p:tgtEl>
                                      </p:cBhvr>
                                    </p:animEffect>
                                    <p:anim calcmode="lin" valueType="num">
                                      <p:cBhvr>
                                        <p:cTn id="8" dur="1000" fill="hold"/>
                                        <p:tgtEl>
                                          <p:spTgt spid="8195">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819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8195">
                                            <p:txEl>
                                              <p:pRg st="4" end="4"/>
                                            </p:txEl>
                                          </p:spTgt>
                                        </p:tgtEl>
                                        <p:attrNameLst>
                                          <p:attrName>style.visibility</p:attrName>
                                        </p:attrNameLst>
                                      </p:cBhvr>
                                      <p:to>
                                        <p:strVal val="visible"/>
                                      </p:to>
                                    </p:set>
                                    <p:animEffect transition="in" filter="fade">
                                      <p:cBhvr>
                                        <p:cTn id="14" dur="1000"/>
                                        <p:tgtEl>
                                          <p:spTgt spid="8195">
                                            <p:txEl>
                                              <p:pRg st="4" end="4"/>
                                            </p:txEl>
                                          </p:spTgt>
                                        </p:tgtEl>
                                      </p:cBhvr>
                                    </p:animEffect>
                                    <p:anim calcmode="lin" valueType="num">
                                      <p:cBhvr>
                                        <p:cTn id="15" dur="1000" fill="hold"/>
                                        <p:tgtEl>
                                          <p:spTgt spid="8195">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819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8195">
                                            <p:txEl>
                                              <p:pRg st="6" end="6"/>
                                            </p:txEl>
                                          </p:spTgt>
                                        </p:tgtEl>
                                        <p:attrNameLst>
                                          <p:attrName>style.visibility</p:attrName>
                                        </p:attrNameLst>
                                      </p:cBhvr>
                                      <p:to>
                                        <p:strVal val="visible"/>
                                      </p:to>
                                    </p:set>
                                    <p:animEffect transition="in" filter="fade">
                                      <p:cBhvr>
                                        <p:cTn id="21" dur="1000"/>
                                        <p:tgtEl>
                                          <p:spTgt spid="8195">
                                            <p:txEl>
                                              <p:pRg st="6" end="6"/>
                                            </p:txEl>
                                          </p:spTgt>
                                        </p:tgtEl>
                                      </p:cBhvr>
                                    </p:animEffect>
                                    <p:anim calcmode="lin" valueType="num">
                                      <p:cBhvr>
                                        <p:cTn id="22" dur="1000" fill="hold"/>
                                        <p:tgtEl>
                                          <p:spTgt spid="8195">
                                            <p:txEl>
                                              <p:pRg st="6" end="6"/>
                                            </p:txEl>
                                          </p:spTgt>
                                        </p:tgtEl>
                                        <p:attrNameLst>
                                          <p:attrName>ppt_x</p:attrName>
                                        </p:attrNameLst>
                                      </p:cBhvr>
                                      <p:tavLst>
                                        <p:tav tm="0">
                                          <p:val>
                                            <p:strVal val="#ppt_x"/>
                                          </p:val>
                                        </p:tav>
                                        <p:tav tm="100000">
                                          <p:val>
                                            <p:strVal val="#ppt_x"/>
                                          </p:val>
                                        </p:tav>
                                      </p:tavLst>
                                    </p:anim>
                                    <p:anim calcmode="lin" valueType="num">
                                      <p:cBhvr>
                                        <p:cTn id="23" dur="1000" fill="hold"/>
                                        <p:tgtEl>
                                          <p:spTgt spid="8195">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nodeType="clickEffect">
                                  <p:stCondLst>
                                    <p:cond delay="0"/>
                                  </p:stCondLst>
                                  <p:childTnLst>
                                    <p:set>
                                      <p:cBhvr>
                                        <p:cTn id="27" dur="1" fill="hold">
                                          <p:stCondLst>
                                            <p:cond delay="0"/>
                                          </p:stCondLst>
                                        </p:cTn>
                                        <p:tgtEl>
                                          <p:spTgt spid="8195">
                                            <p:txEl>
                                              <p:pRg st="8" end="8"/>
                                            </p:txEl>
                                          </p:spTgt>
                                        </p:tgtEl>
                                        <p:attrNameLst>
                                          <p:attrName>style.visibility</p:attrName>
                                        </p:attrNameLst>
                                      </p:cBhvr>
                                      <p:to>
                                        <p:strVal val="visible"/>
                                      </p:to>
                                    </p:set>
                                    <p:animEffect transition="in" filter="fade">
                                      <p:cBhvr>
                                        <p:cTn id="28" dur="1000"/>
                                        <p:tgtEl>
                                          <p:spTgt spid="8195">
                                            <p:txEl>
                                              <p:pRg st="8" end="8"/>
                                            </p:txEl>
                                          </p:spTgt>
                                        </p:tgtEl>
                                      </p:cBhvr>
                                    </p:animEffect>
                                    <p:anim calcmode="lin" valueType="num">
                                      <p:cBhvr>
                                        <p:cTn id="29" dur="1000" fill="hold"/>
                                        <p:tgtEl>
                                          <p:spTgt spid="8195">
                                            <p:txEl>
                                              <p:pRg st="8" end="8"/>
                                            </p:txEl>
                                          </p:spTgt>
                                        </p:tgtEl>
                                        <p:attrNameLst>
                                          <p:attrName>ppt_x</p:attrName>
                                        </p:attrNameLst>
                                      </p:cBhvr>
                                      <p:tavLst>
                                        <p:tav tm="0">
                                          <p:val>
                                            <p:strVal val="#ppt_x"/>
                                          </p:val>
                                        </p:tav>
                                        <p:tav tm="100000">
                                          <p:val>
                                            <p:strVal val="#ppt_x"/>
                                          </p:val>
                                        </p:tav>
                                      </p:tavLst>
                                    </p:anim>
                                    <p:anim calcmode="lin" valueType="num">
                                      <p:cBhvr>
                                        <p:cTn id="30" dur="1000" fill="hold"/>
                                        <p:tgtEl>
                                          <p:spTgt spid="8195">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idx="1"/>
          </p:nvPr>
        </p:nvSpPr>
        <p:spPr>
          <a:xfrm>
            <a:off x="228600" y="609600"/>
            <a:ext cx="8915400" cy="6172200"/>
          </a:xfrm>
        </p:spPr>
        <p:txBody>
          <a:bodyPr/>
          <a:lstStyle/>
          <a:p>
            <a:pPr marL="457200" lvl="1" indent="-457200" eaLnBrk="1" hangingPunct="1">
              <a:lnSpc>
                <a:spcPct val="90000"/>
              </a:lnSpc>
              <a:spcBef>
                <a:spcPts val="0"/>
              </a:spcBef>
              <a:buClr>
                <a:schemeClr val="tx1"/>
              </a:buClr>
              <a:buSzPct val="80000"/>
              <a:buFont typeface="Wingdings" pitchFamily="2" charset="2"/>
              <a:buChar char="Ø"/>
              <a:defRPr/>
            </a:pPr>
            <a:r>
              <a:rPr lang="en-US" altLang="en-US" sz="2800" b="1" dirty="0" smtClean="0">
                <a:latin typeface="Arial" charset="0"/>
                <a:cs typeface="Arial" charset="0"/>
              </a:rPr>
              <a:t>There are THREE Primary Objectives in the stewardship of Christian influence:</a:t>
            </a:r>
          </a:p>
          <a:p>
            <a:pPr marL="457200" lvl="1" indent="-457200" eaLnBrk="1" hangingPunct="1">
              <a:lnSpc>
                <a:spcPct val="90000"/>
              </a:lnSpc>
              <a:spcBef>
                <a:spcPts val="0"/>
              </a:spcBef>
              <a:buClr>
                <a:schemeClr val="tx1"/>
              </a:buClr>
              <a:buSzPct val="80000"/>
              <a:buFont typeface="Wingdings" pitchFamily="2" charset="2"/>
              <a:buChar char="Ø"/>
              <a:defRPr/>
            </a:pPr>
            <a:endParaRPr lang="en-US" altLang="en-US" sz="1000" b="1" dirty="0" smtClean="0">
              <a:latin typeface="Arial" charset="0"/>
              <a:cs typeface="Arial" charset="0"/>
            </a:endParaRPr>
          </a:p>
          <a:p>
            <a:pPr marL="628650" lvl="1" indent="-514350" eaLnBrk="1" hangingPunct="1">
              <a:lnSpc>
                <a:spcPct val="90000"/>
              </a:lnSpc>
              <a:spcBef>
                <a:spcPts val="0"/>
              </a:spcBef>
              <a:buClr>
                <a:schemeClr val="tx1"/>
              </a:buClr>
              <a:buSzPct val="80000"/>
              <a:buFont typeface="+mj-lt"/>
              <a:buAutoNum type="arabicPeriod"/>
              <a:defRPr/>
            </a:pPr>
            <a:r>
              <a:rPr lang="en-US" sz="2800" b="1" dirty="0" smtClean="0">
                <a:latin typeface="Arial" panose="020B0604020202020204" pitchFamily="34" charset="0"/>
                <a:cs typeface="Arial" panose="020B0604020202020204" pitchFamily="34" charset="0"/>
              </a:rPr>
              <a:t>Influencing people to know the One True God.</a:t>
            </a:r>
          </a:p>
          <a:p>
            <a:pPr marL="1200150" lvl="1" indent="-514350" eaLnBrk="1" hangingPunct="1">
              <a:lnSpc>
                <a:spcPct val="90000"/>
              </a:lnSpc>
              <a:spcBef>
                <a:spcPts val="0"/>
              </a:spcBef>
              <a:buClr>
                <a:schemeClr val="tx1"/>
              </a:buClr>
              <a:buSzPct val="80000"/>
              <a:buFont typeface="+mj-lt"/>
              <a:buAutoNum type="arabicPeriod"/>
              <a:defRPr/>
            </a:pPr>
            <a:endParaRPr lang="en-US" sz="1200" dirty="0" smtClean="0">
              <a:latin typeface="Arial" panose="020B0604020202020204" pitchFamily="34" charset="0"/>
              <a:cs typeface="Arial" panose="020B0604020202020204" pitchFamily="34" charset="0"/>
            </a:endParaRPr>
          </a:p>
          <a:p>
            <a:pPr marL="514350" lvl="1" indent="0" eaLnBrk="1" hangingPunct="1">
              <a:lnSpc>
                <a:spcPct val="90000"/>
              </a:lnSpc>
              <a:spcBef>
                <a:spcPts val="0"/>
              </a:spcBef>
              <a:buClr>
                <a:schemeClr val="tx1"/>
              </a:buClr>
              <a:buSzPct val="80000"/>
              <a:buFont typeface="Verdana" pitchFamily="34" charset="0"/>
              <a:buNone/>
              <a:tabLst>
                <a:tab pos="1143000" algn="l"/>
              </a:tabLst>
              <a:defRPr/>
            </a:pPr>
            <a:r>
              <a:rPr lang="en-US" sz="2800" dirty="0" smtClean="0">
                <a:latin typeface="Arial" panose="020B0604020202020204" pitchFamily="34" charset="0"/>
                <a:cs typeface="Arial" panose="020B0604020202020204" pitchFamily="34" charset="0"/>
              </a:rPr>
              <a:t>These days Western culture tends either to not want to talk about or acknowledge the existence of God; or else it insists we must accept as many gods as people want to claim exist.</a:t>
            </a:r>
          </a:p>
          <a:p>
            <a:pPr marL="514350" lvl="1" indent="0" eaLnBrk="1" hangingPunct="1">
              <a:lnSpc>
                <a:spcPct val="90000"/>
              </a:lnSpc>
              <a:spcBef>
                <a:spcPts val="0"/>
              </a:spcBef>
              <a:buClr>
                <a:schemeClr val="tx1"/>
              </a:buClr>
              <a:buSzPct val="80000"/>
              <a:buFont typeface="Verdana" pitchFamily="34" charset="0"/>
              <a:buNone/>
              <a:tabLst>
                <a:tab pos="1143000" algn="l"/>
              </a:tabLst>
              <a:defRPr/>
            </a:pPr>
            <a:endParaRPr lang="en-US" sz="1400" dirty="0" smtClean="0">
              <a:latin typeface="Arial" panose="020B0604020202020204" pitchFamily="34" charset="0"/>
              <a:cs typeface="Arial" panose="020B0604020202020204" pitchFamily="34" charset="0"/>
            </a:endParaRPr>
          </a:p>
          <a:p>
            <a:pPr marL="514350" lvl="1" indent="0" eaLnBrk="1" hangingPunct="1">
              <a:lnSpc>
                <a:spcPct val="90000"/>
              </a:lnSpc>
              <a:spcBef>
                <a:spcPts val="0"/>
              </a:spcBef>
              <a:buClr>
                <a:schemeClr val="tx1"/>
              </a:buClr>
              <a:buSzPct val="80000"/>
              <a:buFont typeface="Verdana" pitchFamily="34" charset="0"/>
              <a:buNone/>
              <a:tabLst>
                <a:tab pos="1143000" algn="l"/>
              </a:tabLst>
              <a:defRPr/>
            </a:pPr>
            <a:r>
              <a:rPr lang="en-US" sz="2800" dirty="0" smtClean="0">
                <a:latin typeface="Arial" panose="020B0604020202020204" pitchFamily="34" charset="0"/>
                <a:cs typeface="Arial" panose="020B0604020202020204" pitchFamily="34" charset="0"/>
              </a:rPr>
              <a:t>But  our Christian faith demands belief in One God:</a:t>
            </a:r>
          </a:p>
          <a:p>
            <a:pPr marL="685800" lvl="1" indent="0" eaLnBrk="1" hangingPunct="1">
              <a:lnSpc>
                <a:spcPct val="90000"/>
              </a:lnSpc>
              <a:spcBef>
                <a:spcPts val="0"/>
              </a:spcBef>
              <a:buClr>
                <a:schemeClr val="tx1"/>
              </a:buClr>
              <a:buSzPct val="80000"/>
              <a:buFont typeface="Verdana" pitchFamily="34" charset="0"/>
              <a:buNone/>
              <a:tabLst>
                <a:tab pos="1143000" algn="l"/>
              </a:tabLst>
              <a:defRPr/>
            </a:pPr>
            <a:endParaRPr lang="en-US" sz="1400" dirty="0" smtClean="0">
              <a:latin typeface="Arial" panose="020B0604020202020204" pitchFamily="34" charset="0"/>
              <a:cs typeface="Arial" panose="020B0604020202020204" pitchFamily="34" charset="0"/>
            </a:endParaRPr>
          </a:p>
          <a:p>
            <a:pPr marL="1200150" lvl="1" indent="-514350" eaLnBrk="1" hangingPunct="1">
              <a:lnSpc>
                <a:spcPct val="90000"/>
              </a:lnSpc>
              <a:spcBef>
                <a:spcPts val="0"/>
              </a:spcBef>
              <a:buClr>
                <a:schemeClr val="tx1"/>
              </a:buClr>
              <a:buSzPct val="80000"/>
              <a:buFont typeface="Verdana" pitchFamily="34" charset="0"/>
              <a:buAutoNum type="alphaUcPeriod"/>
              <a:defRPr/>
            </a:pPr>
            <a:r>
              <a:rPr lang="en-US" sz="2800" dirty="0" smtClean="0">
                <a:latin typeface="Arial" panose="020B0604020202020204" pitchFamily="34" charset="0"/>
                <a:cs typeface="Arial" panose="020B0604020202020204" pitchFamily="34" charset="0"/>
              </a:rPr>
              <a:t>Who is Creator and Lord of all.</a:t>
            </a:r>
          </a:p>
          <a:p>
            <a:pPr marL="1200150" lvl="1" indent="-514350" eaLnBrk="1" hangingPunct="1">
              <a:lnSpc>
                <a:spcPct val="90000"/>
              </a:lnSpc>
              <a:spcBef>
                <a:spcPts val="0"/>
              </a:spcBef>
              <a:buClr>
                <a:schemeClr val="tx1"/>
              </a:buClr>
              <a:buSzPct val="80000"/>
              <a:buFont typeface="Verdana" pitchFamily="34" charset="0"/>
              <a:buAutoNum type="alphaUcPeriod"/>
              <a:defRPr/>
            </a:pPr>
            <a:endParaRPr lang="en-US" sz="400" dirty="0" smtClean="0">
              <a:latin typeface="Arial" panose="020B0604020202020204" pitchFamily="34" charset="0"/>
              <a:cs typeface="Arial" panose="020B0604020202020204" pitchFamily="34" charset="0"/>
            </a:endParaRPr>
          </a:p>
          <a:p>
            <a:pPr marL="1200150" lvl="1" indent="-514350" eaLnBrk="1" hangingPunct="1">
              <a:lnSpc>
                <a:spcPct val="90000"/>
              </a:lnSpc>
              <a:spcBef>
                <a:spcPts val="0"/>
              </a:spcBef>
              <a:buClr>
                <a:schemeClr val="tx1"/>
              </a:buClr>
              <a:buSzPct val="80000"/>
              <a:buFont typeface="Verdana" pitchFamily="34" charset="0"/>
              <a:buAutoNum type="alphaUcPeriod"/>
              <a:defRPr/>
            </a:pPr>
            <a:r>
              <a:rPr lang="en-US" sz="2800" dirty="0" smtClean="0">
                <a:latin typeface="Arial" panose="020B0604020202020204" pitchFamily="34" charset="0"/>
                <a:cs typeface="Arial" panose="020B0604020202020204" pitchFamily="34" charset="0"/>
              </a:rPr>
              <a:t>Who is the eternal Triune God.</a:t>
            </a:r>
          </a:p>
          <a:p>
            <a:pPr marL="1200150" lvl="1" indent="-514350" eaLnBrk="1" hangingPunct="1">
              <a:lnSpc>
                <a:spcPct val="90000"/>
              </a:lnSpc>
              <a:spcBef>
                <a:spcPts val="0"/>
              </a:spcBef>
              <a:buClr>
                <a:schemeClr val="tx1"/>
              </a:buClr>
              <a:buSzPct val="80000"/>
              <a:buFont typeface="Verdana" pitchFamily="34" charset="0"/>
              <a:buAutoNum type="alphaUcPeriod"/>
              <a:defRPr/>
            </a:pPr>
            <a:endParaRPr lang="en-US" sz="400" dirty="0" smtClean="0">
              <a:latin typeface="Arial" panose="020B0604020202020204" pitchFamily="34" charset="0"/>
              <a:cs typeface="Arial" panose="020B0604020202020204" pitchFamily="34" charset="0"/>
            </a:endParaRPr>
          </a:p>
          <a:p>
            <a:pPr marL="1200150" lvl="1" indent="-514350" eaLnBrk="1" hangingPunct="1">
              <a:lnSpc>
                <a:spcPct val="90000"/>
              </a:lnSpc>
              <a:spcBef>
                <a:spcPts val="0"/>
              </a:spcBef>
              <a:buClr>
                <a:schemeClr val="tx1"/>
              </a:buClr>
              <a:buSzPct val="80000"/>
              <a:buFont typeface="Verdana" pitchFamily="34" charset="0"/>
              <a:buAutoNum type="alphaUcPeriod"/>
              <a:defRPr/>
            </a:pPr>
            <a:r>
              <a:rPr lang="en-US" sz="2800" dirty="0" smtClean="0">
                <a:latin typeface="Arial" panose="020B0604020202020204" pitchFamily="34" charset="0"/>
                <a:cs typeface="Arial" panose="020B0604020202020204" pitchFamily="34" charset="0"/>
              </a:rPr>
              <a:t>Who is the One and only Savior of humankind.</a:t>
            </a:r>
          </a:p>
          <a:p>
            <a:pPr marL="1143000" lvl="1" indent="-457200" eaLnBrk="1" hangingPunct="1">
              <a:lnSpc>
                <a:spcPct val="90000"/>
              </a:lnSpc>
              <a:spcBef>
                <a:spcPts val="0"/>
              </a:spcBef>
              <a:buClr>
                <a:schemeClr val="tx1"/>
              </a:buClr>
              <a:buSzPct val="80000"/>
              <a:buFont typeface="Verdana" pitchFamily="34" charset="0"/>
              <a:buAutoNum type="alphaUcPeriod"/>
              <a:defRPr/>
            </a:pPr>
            <a:endParaRPr lang="en-US" sz="2400" dirty="0" smtClean="0">
              <a:latin typeface="Arial" panose="020B0604020202020204" pitchFamily="34" charset="0"/>
              <a:cs typeface="Arial" panose="020B0604020202020204" pitchFamily="34" charset="0"/>
            </a:endParaRPr>
          </a:p>
          <a:p>
            <a:pPr marL="685800" lvl="1" indent="-685800" eaLnBrk="1" hangingPunct="1">
              <a:lnSpc>
                <a:spcPct val="90000"/>
              </a:lnSpc>
              <a:spcBef>
                <a:spcPts val="0"/>
              </a:spcBef>
              <a:buClr>
                <a:schemeClr val="tx1"/>
              </a:buClr>
              <a:buSzPct val="80000"/>
              <a:buFont typeface="Verdana" pitchFamily="34" charset="0"/>
              <a:buNone/>
              <a:defRPr/>
            </a:pPr>
            <a:endParaRPr lang="en-US" sz="2400" dirty="0" smtClean="0">
              <a:latin typeface="Arial" panose="020B0604020202020204" pitchFamily="34" charset="0"/>
              <a:cs typeface="Arial" panose="020B0604020202020204" pitchFamily="34" charset="0"/>
            </a:endParaRPr>
          </a:p>
          <a:p>
            <a:pPr marL="685800" lvl="1" indent="-685800" eaLnBrk="1" hangingPunct="1">
              <a:lnSpc>
                <a:spcPct val="90000"/>
              </a:lnSpc>
              <a:spcBef>
                <a:spcPts val="0"/>
              </a:spcBef>
              <a:buClr>
                <a:schemeClr val="tx1"/>
              </a:buClr>
              <a:buSzPct val="80000"/>
              <a:buFont typeface="Verdana" pitchFamily="34" charset="0"/>
              <a:buNone/>
              <a:defRPr/>
            </a:pPr>
            <a:endParaRPr lang="en-US" altLang="en-US" sz="2800" dirty="0" smtClean="0">
              <a:latin typeface="Arial" charset="0"/>
              <a:cs typeface="Arial" charset="0"/>
            </a:endParaRPr>
          </a:p>
        </p:txBody>
      </p:sp>
      <p:sp>
        <p:nvSpPr>
          <p:cNvPr id="9218" name="Rectangle 2"/>
          <p:cNvSpPr>
            <a:spLocks noGrp="1" noChangeArrowheads="1"/>
          </p:cNvSpPr>
          <p:nvPr>
            <p:ph type="title"/>
          </p:nvPr>
        </p:nvSpPr>
        <p:spPr>
          <a:xfrm>
            <a:off x="228600" y="26670"/>
            <a:ext cx="8686800" cy="506730"/>
          </a:xfrm>
        </p:spPr>
        <p:txBody>
          <a:bodyPr>
            <a:normAutofit fontScale="90000"/>
          </a:bodyPr>
          <a:lstStyle/>
          <a:p>
            <a:pPr eaLnBrk="1" fontAlgn="auto" hangingPunct="1">
              <a:spcAft>
                <a:spcPts val="0"/>
              </a:spcAft>
              <a:defRPr/>
            </a:pPr>
            <a:r>
              <a:rPr lang="en-US" altLang="en-US" sz="3200" dirty="0" smtClean="0">
                <a:solidFill>
                  <a:schemeClr val="tx1"/>
                </a:solidFill>
                <a:effectLst/>
                <a:latin typeface="Arial" panose="020B0604020202020204" pitchFamily="34" charset="0"/>
                <a:cs typeface="Arial" panose="020B0604020202020204" pitchFamily="34" charset="0"/>
              </a:rPr>
              <a:t>Stewardship of Influence</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Effect transition="in" filter="fade">
                                      <p:cBhvr>
                                        <p:cTn id="7" dur="1000"/>
                                        <p:tgtEl>
                                          <p:spTgt spid="8195">
                                            <p:txEl>
                                              <p:pRg st="0" end="0"/>
                                            </p:txEl>
                                          </p:spTgt>
                                        </p:tgtEl>
                                      </p:cBhvr>
                                    </p:animEffect>
                                    <p:anim calcmode="lin" valueType="num">
                                      <p:cBhvr>
                                        <p:cTn id="8" dur="1000" fill="hold"/>
                                        <p:tgtEl>
                                          <p:spTgt spid="819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819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8195">
                                            <p:txEl>
                                              <p:pRg st="2" end="2"/>
                                            </p:txEl>
                                          </p:spTgt>
                                        </p:tgtEl>
                                        <p:attrNameLst>
                                          <p:attrName>style.visibility</p:attrName>
                                        </p:attrNameLst>
                                      </p:cBhvr>
                                      <p:to>
                                        <p:strVal val="visible"/>
                                      </p:to>
                                    </p:set>
                                    <p:animEffect transition="in" filter="fade">
                                      <p:cBhvr>
                                        <p:cTn id="14" dur="1000"/>
                                        <p:tgtEl>
                                          <p:spTgt spid="8195">
                                            <p:txEl>
                                              <p:pRg st="2" end="2"/>
                                            </p:txEl>
                                          </p:spTgt>
                                        </p:tgtEl>
                                      </p:cBhvr>
                                    </p:animEffect>
                                    <p:anim calcmode="lin" valueType="num">
                                      <p:cBhvr>
                                        <p:cTn id="15" dur="1000" fill="hold"/>
                                        <p:tgtEl>
                                          <p:spTgt spid="8195">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819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8195">
                                            <p:txEl>
                                              <p:pRg st="4" end="4"/>
                                            </p:txEl>
                                          </p:spTgt>
                                        </p:tgtEl>
                                        <p:attrNameLst>
                                          <p:attrName>style.visibility</p:attrName>
                                        </p:attrNameLst>
                                      </p:cBhvr>
                                      <p:to>
                                        <p:strVal val="visible"/>
                                      </p:to>
                                    </p:set>
                                    <p:animEffect transition="in" filter="fade">
                                      <p:cBhvr>
                                        <p:cTn id="21" dur="1000"/>
                                        <p:tgtEl>
                                          <p:spTgt spid="8195">
                                            <p:txEl>
                                              <p:pRg st="4" end="4"/>
                                            </p:txEl>
                                          </p:spTgt>
                                        </p:tgtEl>
                                      </p:cBhvr>
                                    </p:animEffect>
                                    <p:anim calcmode="lin" valueType="num">
                                      <p:cBhvr>
                                        <p:cTn id="22" dur="1000" fill="hold"/>
                                        <p:tgtEl>
                                          <p:spTgt spid="8195">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819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nodeType="clickEffect">
                                  <p:stCondLst>
                                    <p:cond delay="0"/>
                                  </p:stCondLst>
                                  <p:childTnLst>
                                    <p:set>
                                      <p:cBhvr>
                                        <p:cTn id="27" dur="1" fill="hold">
                                          <p:stCondLst>
                                            <p:cond delay="0"/>
                                          </p:stCondLst>
                                        </p:cTn>
                                        <p:tgtEl>
                                          <p:spTgt spid="8195">
                                            <p:txEl>
                                              <p:pRg st="6" end="6"/>
                                            </p:txEl>
                                          </p:spTgt>
                                        </p:tgtEl>
                                        <p:attrNameLst>
                                          <p:attrName>style.visibility</p:attrName>
                                        </p:attrNameLst>
                                      </p:cBhvr>
                                      <p:to>
                                        <p:strVal val="visible"/>
                                      </p:to>
                                    </p:set>
                                    <p:animEffect transition="in" filter="fade">
                                      <p:cBhvr>
                                        <p:cTn id="28" dur="1000"/>
                                        <p:tgtEl>
                                          <p:spTgt spid="8195">
                                            <p:txEl>
                                              <p:pRg st="6" end="6"/>
                                            </p:txEl>
                                          </p:spTgt>
                                        </p:tgtEl>
                                      </p:cBhvr>
                                    </p:animEffect>
                                    <p:anim calcmode="lin" valueType="num">
                                      <p:cBhvr>
                                        <p:cTn id="29" dur="1000" fill="hold"/>
                                        <p:tgtEl>
                                          <p:spTgt spid="8195">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8195">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nodeType="clickEffect">
                                  <p:stCondLst>
                                    <p:cond delay="0"/>
                                  </p:stCondLst>
                                  <p:childTnLst>
                                    <p:set>
                                      <p:cBhvr>
                                        <p:cTn id="34" dur="1" fill="hold">
                                          <p:stCondLst>
                                            <p:cond delay="0"/>
                                          </p:stCondLst>
                                        </p:cTn>
                                        <p:tgtEl>
                                          <p:spTgt spid="8195">
                                            <p:txEl>
                                              <p:pRg st="8" end="8"/>
                                            </p:txEl>
                                          </p:spTgt>
                                        </p:tgtEl>
                                        <p:attrNameLst>
                                          <p:attrName>style.visibility</p:attrName>
                                        </p:attrNameLst>
                                      </p:cBhvr>
                                      <p:to>
                                        <p:strVal val="visible"/>
                                      </p:to>
                                    </p:set>
                                    <p:animEffect transition="in" filter="fade">
                                      <p:cBhvr>
                                        <p:cTn id="35" dur="1000"/>
                                        <p:tgtEl>
                                          <p:spTgt spid="8195">
                                            <p:txEl>
                                              <p:pRg st="8" end="8"/>
                                            </p:txEl>
                                          </p:spTgt>
                                        </p:tgtEl>
                                      </p:cBhvr>
                                    </p:animEffect>
                                    <p:anim calcmode="lin" valueType="num">
                                      <p:cBhvr>
                                        <p:cTn id="36" dur="1000" fill="hold"/>
                                        <p:tgtEl>
                                          <p:spTgt spid="8195">
                                            <p:txEl>
                                              <p:pRg st="8" end="8"/>
                                            </p:txEl>
                                          </p:spTgt>
                                        </p:tgtEl>
                                        <p:attrNameLst>
                                          <p:attrName>ppt_x</p:attrName>
                                        </p:attrNameLst>
                                      </p:cBhvr>
                                      <p:tavLst>
                                        <p:tav tm="0">
                                          <p:val>
                                            <p:strVal val="#ppt_x"/>
                                          </p:val>
                                        </p:tav>
                                        <p:tav tm="100000">
                                          <p:val>
                                            <p:strVal val="#ppt_x"/>
                                          </p:val>
                                        </p:tav>
                                      </p:tavLst>
                                    </p:anim>
                                    <p:anim calcmode="lin" valueType="num">
                                      <p:cBhvr>
                                        <p:cTn id="37" dur="1000" fill="hold"/>
                                        <p:tgtEl>
                                          <p:spTgt spid="8195">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42" presetClass="entr" presetSubtype="0" fill="hold" nodeType="clickEffect">
                                  <p:stCondLst>
                                    <p:cond delay="0"/>
                                  </p:stCondLst>
                                  <p:childTnLst>
                                    <p:set>
                                      <p:cBhvr>
                                        <p:cTn id="41" dur="1" fill="hold">
                                          <p:stCondLst>
                                            <p:cond delay="0"/>
                                          </p:stCondLst>
                                        </p:cTn>
                                        <p:tgtEl>
                                          <p:spTgt spid="8195">
                                            <p:txEl>
                                              <p:pRg st="10" end="10"/>
                                            </p:txEl>
                                          </p:spTgt>
                                        </p:tgtEl>
                                        <p:attrNameLst>
                                          <p:attrName>style.visibility</p:attrName>
                                        </p:attrNameLst>
                                      </p:cBhvr>
                                      <p:to>
                                        <p:strVal val="visible"/>
                                      </p:to>
                                    </p:set>
                                    <p:animEffect transition="in" filter="fade">
                                      <p:cBhvr>
                                        <p:cTn id="42" dur="1000"/>
                                        <p:tgtEl>
                                          <p:spTgt spid="8195">
                                            <p:txEl>
                                              <p:pRg st="10" end="10"/>
                                            </p:txEl>
                                          </p:spTgt>
                                        </p:tgtEl>
                                      </p:cBhvr>
                                    </p:animEffect>
                                    <p:anim calcmode="lin" valueType="num">
                                      <p:cBhvr>
                                        <p:cTn id="43" dur="1000" fill="hold"/>
                                        <p:tgtEl>
                                          <p:spTgt spid="8195">
                                            <p:txEl>
                                              <p:pRg st="10" end="10"/>
                                            </p:txEl>
                                          </p:spTgt>
                                        </p:tgtEl>
                                        <p:attrNameLst>
                                          <p:attrName>ppt_x</p:attrName>
                                        </p:attrNameLst>
                                      </p:cBhvr>
                                      <p:tavLst>
                                        <p:tav tm="0">
                                          <p:val>
                                            <p:strVal val="#ppt_x"/>
                                          </p:val>
                                        </p:tav>
                                        <p:tav tm="100000">
                                          <p:val>
                                            <p:strVal val="#ppt_x"/>
                                          </p:val>
                                        </p:tav>
                                      </p:tavLst>
                                    </p:anim>
                                    <p:anim calcmode="lin" valueType="num">
                                      <p:cBhvr>
                                        <p:cTn id="44" dur="1000" fill="hold"/>
                                        <p:tgtEl>
                                          <p:spTgt spid="8195">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42" presetClass="entr" presetSubtype="0" fill="hold" nodeType="clickEffect">
                                  <p:stCondLst>
                                    <p:cond delay="0"/>
                                  </p:stCondLst>
                                  <p:childTnLst>
                                    <p:set>
                                      <p:cBhvr>
                                        <p:cTn id="48" dur="1" fill="hold">
                                          <p:stCondLst>
                                            <p:cond delay="0"/>
                                          </p:stCondLst>
                                        </p:cTn>
                                        <p:tgtEl>
                                          <p:spTgt spid="8195">
                                            <p:txEl>
                                              <p:pRg st="12" end="12"/>
                                            </p:txEl>
                                          </p:spTgt>
                                        </p:tgtEl>
                                        <p:attrNameLst>
                                          <p:attrName>style.visibility</p:attrName>
                                        </p:attrNameLst>
                                      </p:cBhvr>
                                      <p:to>
                                        <p:strVal val="visible"/>
                                      </p:to>
                                    </p:set>
                                    <p:animEffect transition="in" filter="fade">
                                      <p:cBhvr>
                                        <p:cTn id="49" dur="1000"/>
                                        <p:tgtEl>
                                          <p:spTgt spid="8195">
                                            <p:txEl>
                                              <p:pRg st="12" end="12"/>
                                            </p:txEl>
                                          </p:spTgt>
                                        </p:tgtEl>
                                      </p:cBhvr>
                                    </p:animEffect>
                                    <p:anim calcmode="lin" valueType="num">
                                      <p:cBhvr>
                                        <p:cTn id="50" dur="1000" fill="hold"/>
                                        <p:tgtEl>
                                          <p:spTgt spid="8195">
                                            <p:txEl>
                                              <p:pRg st="12" end="12"/>
                                            </p:txEl>
                                          </p:spTgt>
                                        </p:tgtEl>
                                        <p:attrNameLst>
                                          <p:attrName>ppt_x</p:attrName>
                                        </p:attrNameLst>
                                      </p:cBhvr>
                                      <p:tavLst>
                                        <p:tav tm="0">
                                          <p:val>
                                            <p:strVal val="#ppt_x"/>
                                          </p:val>
                                        </p:tav>
                                        <p:tav tm="100000">
                                          <p:val>
                                            <p:strVal val="#ppt_x"/>
                                          </p:val>
                                        </p:tav>
                                      </p:tavLst>
                                    </p:anim>
                                    <p:anim calcmode="lin" valueType="num">
                                      <p:cBhvr>
                                        <p:cTn id="51" dur="1000" fill="hold"/>
                                        <p:tgtEl>
                                          <p:spTgt spid="8195">
                                            <p:txEl>
                                              <p:pRg st="12" end="1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5" name="Rectangle 3"/>
          <p:cNvSpPr>
            <a:spLocks noGrp="1" noChangeArrowheads="1"/>
          </p:cNvSpPr>
          <p:nvPr>
            <p:ph idx="1"/>
          </p:nvPr>
        </p:nvSpPr>
        <p:spPr>
          <a:xfrm>
            <a:off x="228600" y="609600"/>
            <a:ext cx="8839200" cy="6172200"/>
          </a:xfrm>
        </p:spPr>
        <p:txBody>
          <a:bodyPr/>
          <a:lstStyle/>
          <a:p>
            <a:pPr marL="457200" lvl="1" indent="-457200" eaLnBrk="1" hangingPunct="1">
              <a:lnSpc>
                <a:spcPct val="90000"/>
              </a:lnSpc>
              <a:spcBef>
                <a:spcPts val="0"/>
              </a:spcBef>
              <a:buClr>
                <a:schemeClr val="tx1"/>
              </a:buClr>
              <a:buSzPct val="80000"/>
              <a:buFont typeface="Wingdings" pitchFamily="2" charset="2"/>
              <a:buChar char="Ø"/>
              <a:defRPr/>
            </a:pPr>
            <a:r>
              <a:rPr lang="en-US" altLang="en-US" sz="2800" b="1" dirty="0" smtClean="0">
                <a:latin typeface="Arial" charset="0"/>
                <a:cs typeface="Arial" charset="0"/>
              </a:rPr>
              <a:t>There are THREE Primary Objectives at stake in the stewardship of Christian influence:</a:t>
            </a:r>
          </a:p>
          <a:p>
            <a:pPr marL="457200" lvl="1" indent="-457200" eaLnBrk="1" hangingPunct="1">
              <a:lnSpc>
                <a:spcPct val="90000"/>
              </a:lnSpc>
              <a:spcBef>
                <a:spcPts val="0"/>
              </a:spcBef>
              <a:buClr>
                <a:schemeClr val="tx1"/>
              </a:buClr>
              <a:buSzPct val="80000"/>
              <a:buFont typeface="Wingdings" pitchFamily="2" charset="2"/>
              <a:buChar char="Ø"/>
              <a:defRPr/>
            </a:pPr>
            <a:endParaRPr lang="en-US" altLang="en-US" sz="1000" b="1" dirty="0" smtClean="0">
              <a:latin typeface="Arial" charset="0"/>
              <a:cs typeface="Arial" charset="0"/>
            </a:endParaRPr>
          </a:p>
          <a:p>
            <a:pPr marL="628650" lvl="1" indent="-514350" eaLnBrk="1" hangingPunct="1">
              <a:lnSpc>
                <a:spcPct val="90000"/>
              </a:lnSpc>
              <a:spcBef>
                <a:spcPts val="0"/>
              </a:spcBef>
              <a:buClr>
                <a:schemeClr val="tx1"/>
              </a:buClr>
              <a:buSzPct val="80000"/>
              <a:buFont typeface="+mj-lt"/>
              <a:buAutoNum type="arabicPeriod" startAt="2"/>
              <a:defRPr/>
            </a:pPr>
            <a:r>
              <a:rPr lang="en-US" sz="2800" b="1" dirty="0" smtClean="0">
                <a:latin typeface="Arial" panose="020B0604020202020204" pitchFamily="34" charset="0"/>
                <a:cs typeface="Arial" panose="020B0604020202020204" pitchFamily="34" charset="0"/>
              </a:rPr>
              <a:t>Influencing people to believe in and follow Jesus Christ.</a:t>
            </a:r>
          </a:p>
          <a:p>
            <a:pPr marL="685800" lvl="1" indent="0" eaLnBrk="1" hangingPunct="1">
              <a:lnSpc>
                <a:spcPct val="90000"/>
              </a:lnSpc>
              <a:spcBef>
                <a:spcPts val="0"/>
              </a:spcBef>
              <a:buClr>
                <a:schemeClr val="tx1"/>
              </a:buClr>
              <a:buSzPct val="80000"/>
              <a:buFont typeface="Verdana" pitchFamily="34" charset="0"/>
              <a:buNone/>
              <a:defRPr/>
            </a:pPr>
            <a:endParaRPr lang="en-US" sz="1200" dirty="0" smtClean="0">
              <a:latin typeface="Arial" panose="020B0604020202020204" pitchFamily="34" charset="0"/>
              <a:cs typeface="Arial" panose="020B0604020202020204" pitchFamily="34" charset="0"/>
            </a:endParaRPr>
          </a:p>
          <a:p>
            <a:pPr marL="685800" lvl="1" indent="0" eaLnBrk="1" hangingPunct="1">
              <a:lnSpc>
                <a:spcPct val="90000"/>
              </a:lnSpc>
              <a:spcBef>
                <a:spcPts val="0"/>
              </a:spcBef>
              <a:buClr>
                <a:schemeClr val="tx1"/>
              </a:buClr>
              <a:buSzPct val="80000"/>
              <a:buFont typeface="Verdana" pitchFamily="34" charset="0"/>
              <a:buNone/>
              <a:defRPr/>
            </a:pPr>
            <a:r>
              <a:rPr lang="en-US" sz="2400" dirty="0" smtClean="0">
                <a:latin typeface="Arial" panose="020B0604020202020204" pitchFamily="34" charset="0"/>
                <a:cs typeface="Arial" panose="020B0604020202020204" pitchFamily="34" charset="0"/>
              </a:rPr>
              <a:t>Our faith not only says there is One God, it also tells us there is only one way to know God.  Not because we are arrogant or narrow-minded, or because we believe we are somehow better, but because our faith is centered in Jesus </a:t>
            </a:r>
            <a:r>
              <a:rPr lang="en-US" sz="2400" dirty="0">
                <a:latin typeface="Arial" panose="020B0604020202020204" pitchFamily="34" charset="0"/>
                <a:cs typeface="Arial" panose="020B0604020202020204" pitchFamily="34" charset="0"/>
              </a:rPr>
              <a:t>a</a:t>
            </a:r>
            <a:r>
              <a:rPr lang="en-US" sz="2400" dirty="0" smtClean="0">
                <a:latin typeface="Arial" panose="020B0604020202020204" pitchFamily="34" charset="0"/>
                <a:cs typeface="Arial" panose="020B0604020202020204" pitchFamily="34" charset="0"/>
              </a:rPr>
              <a:t>s uniquely “the Way, the Truth and the Life.”</a:t>
            </a:r>
          </a:p>
          <a:p>
            <a:pPr marL="1200150" lvl="1" indent="-514350" eaLnBrk="1" hangingPunct="1">
              <a:lnSpc>
                <a:spcPct val="90000"/>
              </a:lnSpc>
              <a:spcBef>
                <a:spcPts val="0"/>
              </a:spcBef>
              <a:buClr>
                <a:schemeClr val="tx1"/>
              </a:buClr>
              <a:buSzPct val="80000"/>
              <a:buFont typeface="Verdana" pitchFamily="34" charset="0"/>
              <a:buNone/>
              <a:defRPr/>
            </a:pPr>
            <a:endParaRPr lang="en-US" sz="1400" dirty="0" smtClean="0">
              <a:latin typeface="Arial" panose="020B0604020202020204" pitchFamily="34" charset="0"/>
              <a:cs typeface="Arial" panose="020B0604020202020204" pitchFamily="34" charset="0"/>
            </a:endParaRPr>
          </a:p>
          <a:p>
            <a:pPr marL="285750" lvl="1" indent="0" eaLnBrk="1" hangingPunct="1">
              <a:lnSpc>
                <a:spcPct val="90000"/>
              </a:lnSpc>
              <a:spcBef>
                <a:spcPts val="0"/>
              </a:spcBef>
              <a:buClr>
                <a:schemeClr val="tx1"/>
              </a:buClr>
              <a:buSzPct val="80000"/>
              <a:buFont typeface="Verdana" pitchFamily="34" charset="0"/>
              <a:buNone/>
              <a:defRPr/>
            </a:pPr>
            <a:r>
              <a:rPr lang="en-US" altLang="en-US" sz="2400" i="1" dirty="0" smtClean="0">
                <a:latin typeface="Arial" charset="0"/>
                <a:cs typeface="Arial" charset="0"/>
              </a:rPr>
              <a:t>Jesus </a:t>
            </a:r>
            <a:r>
              <a:rPr lang="en-US" altLang="en-US" sz="2400" i="1" dirty="0">
                <a:latin typeface="Arial" charset="0"/>
                <a:cs typeface="Arial" charset="0"/>
              </a:rPr>
              <a:t>answered, “I am the way and the truth and the life. No one comes to the Father except through me. </a:t>
            </a:r>
            <a:r>
              <a:rPr lang="en-US" altLang="en-US" sz="2400" i="1" dirty="0" smtClean="0">
                <a:latin typeface="Arial" charset="0"/>
                <a:cs typeface="Arial" charset="0"/>
              </a:rPr>
              <a:t> </a:t>
            </a:r>
            <a:r>
              <a:rPr lang="en-US" altLang="en-US" sz="2400" i="1" baseline="30000" dirty="0" smtClean="0">
                <a:latin typeface="Arial" charset="0"/>
                <a:cs typeface="Arial" charset="0"/>
              </a:rPr>
              <a:t>7 </a:t>
            </a:r>
            <a:r>
              <a:rPr lang="en-US" altLang="en-US" sz="2400" i="1" dirty="0">
                <a:latin typeface="Arial" charset="0"/>
                <a:cs typeface="Arial" charset="0"/>
              </a:rPr>
              <a:t>If you really know me, you will know my Father as well</a:t>
            </a:r>
            <a:r>
              <a:rPr lang="en-US" altLang="en-US" sz="2400" i="1" dirty="0" smtClean="0">
                <a:latin typeface="Arial" charset="0"/>
                <a:cs typeface="Arial" charset="0"/>
              </a:rPr>
              <a:t>.”       John 14:6-7</a:t>
            </a:r>
          </a:p>
          <a:p>
            <a:pPr marL="285750" lvl="1" indent="0" eaLnBrk="1" hangingPunct="1">
              <a:lnSpc>
                <a:spcPct val="90000"/>
              </a:lnSpc>
              <a:spcBef>
                <a:spcPts val="0"/>
              </a:spcBef>
              <a:buClr>
                <a:schemeClr val="tx1"/>
              </a:buClr>
              <a:buSzPct val="80000"/>
              <a:buFont typeface="Verdana" pitchFamily="34" charset="0"/>
              <a:buNone/>
              <a:defRPr/>
            </a:pPr>
            <a:endParaRPr lang="en-US" altLang="en-US" sz="1050" i="1" dirty="0">
              <a:latin typeface="Arial" charset="0"/>
              <a:cs typeface="Arial" charset="0"/>
            </a:endParaRPr>
          </a:p>
          <a:p>
            <a:pPr marL="285750" lvl="1" indent="0" eaLnBrk="1" hangingPunct="1">
              <a:lnSpc>
                <a:spcPct val="90000"/>
              </a:lnSpc>
              <a:spcBef>
                <a:spcPts val="0"/>
              </a:spcBef>
              <a:buClr>
                <a:schemeClr val="tx1"/>
              </a:buClr>
              <a:buSzPct val="80000"/>
              <a:buFont typeface="Verdana" pitchFamily="34" charset="0"/>
              <a:buNone/>
              <a:defRPr/>
            </a:pPr>
            <a:r>
              <a:rPr lang="en-US" altLang="en-US" sz="2400" i="1" dirty="0" smtClean="0">
                <a:latin typeface="Arial" charset="0"/>
                <a:cs typeface="Arial" charset="0"/>
              </a:rPr>
              <a:t>“</a:t>
            </a:r>
            <a:r>
              <a:rPr lang="en-US" altLang="en-US" sz="2400" i="1" dirty="0">
                <a:latin typeface="Arial" charset="0"/>
                <a:cs typeface="Arial" charset="0"/>
              </a:rPr>
              <a:t>All things have been committed to me by my Father. </a:t>
            </a:r>
            <a:r>
              <a:rPr lang="en-US" altLang="en-US" sz="2400" i="1" dirty="0" smtClean="0">
                <a:latin typeface="Arial" charset="0"/>
                <a:cs typeface="Arial" charset="0"/>
              </a:rPr>
              <a:t> No </a:t>
            </a:r>
            <a:r>
              <a:rPr lang="en-US" altLang="en-US" sz="2400" i="1" dirty="0">
                <a:latin typeface="Arial" charset="0"/>
                <a:cs typeface="Arial" charset="0"/>
              </a:rPr>
              <a:t>one knows the Son except the Father, and no one knows the Father except the Son and those to whom the Son chooses to reveal him</a:t>
            </a:r>
            <a:r>
              <a:rPr lang="en-US" altLang="en-US" sz="2400" i="1" dirty="0" smtClean="0">
                <a:latin typeface="Arial" charset="0"/>
                <a:cs typeface="Arial" charset="0"/>
              </a:rPr>
              <a:t>.”  					 Matthew </a:t>
            </a:r>
            <a:r>
              <a:rPr lang="en-US" altLang="en-US" sz="2400" i="1" dirty="0">
                <a:latin typeface="Arial" charset="0"/>
                <a:cs typeface="Arial" charset="0"/>
              </a:rPr>
              <a:t>11:27</a:t>
            </a:r>
          </a:p>
          <a:p>
            <a:pPr marL="685800" lvl="1" indent="-685800" eaLnBrk="1" hangingPunct="1">
              <a:lnSpc>
                <a:spcPct val="90000"/>
              </a:lnSpc>
              <a:spcBef>
                <a:spcPts val="0"/>
              </a:spcBef>
              <a:buClr>
                <a:schemeClr val="tx1"/>
              </a:buClr>
              <a:buSzPct val="80000"/>
              <a:buFont typeface="Verdana" pitchFamily="34" charset="0"/>
              <a:buNone/>
              <a:defRPr/>
            </a:pPr>
            <a:endParaRPr lang="en-US" altLang="en-US" sz="2800" dirty="0" smtClean="0">
              <a:latin typeface="Arial" charset="0"/>
              <a:cs typeface="Arial" charset="0"/>
            </a:endParaRPr>
          </a:p>
        </p:txBody>
      </p:sp>
      <p:sp>
        <p:nvSpPr>
          <p:cNvPr id="9218" name="Rectangle 2"/>
          <p:cNvSpPr>
            <a:spLocks noGrp="1" noChangeArrowheads="1"/>
          </p:cNvSpPr>
          <p:nvPr>
            <p:ph type="title"/>
          </p:nvPr>
        </p:nvSpPr>
        <p:spPr>
          <a:xfrm>
            <a:off x="228600" y="26670"/>
            <a:ext cx="8686800" cy="506730"/>
          </a:xfrm>
        </p:spPr>
        <p:txBody>
          <a:bodyPr>
            <a:normAutofit fontScale="90000"/>
          </a:bodyPr>
          <a:lstStyle/>
          <a:p>
            <a:pPr eaLnBrk="1" fontAlgn="auto" hangingPunct="1">
              <a:spcAft>
                <a:spcPts val="0"/>
              </a:spcAft>
              <a:defRPr/>
            </a:pPr>
            <a:r>
              <a:rPr lang="en-US" altLang="en-US" sz="3200" dirty="0" smtClean="0">
                <a:solidFill>
                  <a:schemeClr val="tx1"/>
                </a:solidFill>
                <a:effectLst/>
                <a:latin typeface="Arial" panose="020B0604020202020204" pitchFamily="34" charset="0"/>
                <a:cs typeface="Arial" panose="020B0604020202020204" pitchFamily="34" charset="0"/>
              </a:rPr>
              <a:t>Stewardship of Influence</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Effect transition="in" filter="fade">
                                      <p:cBhvr>
                                        <p:cTn id="7" dur="1000"/>
                                        <p:tgtEl>
                                          <p:spTgt spid="8195">
                                            <p:txEl>
                                              <p:pRg st="0" end="0"/>
                                            </p:txEl>
                                          </p:spTgt>
                                        </p:tgtEl>
                                      </p:cBhvr>
                                    </p:animEffect>
                                    <p:anim calcmode="lin" valueType="num">
                                      <p:cBhvr>
                                        <p:cTn id="8" dur="1000" fill="hold"/>
                                        <p:tgtEl>
                                          <p:spTgt spid="819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819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8195">
                                            <p:txEl>
                                              <p:pRg st="2" end="2"/>
                                            </p:txEl>
                                          </p:spTgt>
                                        </p:tgtEl>
                                        <p:attrNameLst>
                                          <p:attrName>style.visibility</p:attrName>
                                        </p:attrNameLst>
                                      </p:cBhvr>
                                      <p:to>
                                        <p:strVal val="visible"/>
                                      </p:to>
                                    </p:set>
                                    <p:animEffect transition="in" filter="fade">
                                      <p:cBhvr>
                                        <p:cTn id="14" dur="1000"/>
                                        <p:tgtEl>
                                          <p:spTgt spid="8195">
                                            <p:txEl>
                                              <p:pRg st="2" end="2"/>
                                            </p:txEl>
                                          </p:spTgt>
                                        </p:tgtEl>
                                      </p:cBhvr>
                                    </p:animEffect>
                                    <p:anim calcmode="lin" valueType="num">
                                      <p:cBhvr>
                                        <p:cTn id="15" dur="1000" fill="hold"/>
                                        <p:tgtEl>
                                          <p:spTgt spid="8195">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819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8195">
                                            <p:txEl>
                                              <p:pRg st="4" end="4"/>
                                            </p:txEl>
                                          </p:spTgt>
                                        </p:tgtEl>
                                        <p:attrNameLst>
                                          <p:attrName>style.visibility</p:attrName>
                                        </p:attrNameLst>
                                      </p:cBhvr>
                                      <p:to>
                                        <p:strVal val="visible"/>
                                      </p:to>
                                    </p:set>
                                    <p:animEffect transition="in" filter="fade">
                                      <p:cBhvr>
                                        <p:cTn id="21" dur="1000"/>
                                        <p:tgtEl>
                                          <p:spTgt spid="8195">
                                            <p:txEl>
                                              <p:pRg st="4" end="4"/>
                                            </p:txEl>
                                          </p:spTgt>
                                        </p:tgtEl>
                                      </p:cBhvr>
                                    </p:animEffect>
                                    <p:anim calcmode="lin" valueType="num">
                                      <p:cBhvr>
                                        <p:cTn id="22" dur="1000" fill="hold"/>
                                        <p:tgtEl>
                                          <p:spTgt spid="8195">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819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nodeType="clickEffect">
                                  <p:stCondLst>
                                    <p:cond delay="0"/>
                                  </p:stCondLst>
                                  <p:childTnLst>
                                    <p:set>
                                      <p:cBhvr>
                                        <p:cTn id="27" dur="1" fill="hold">
                                          <p:stCondLst>
                                            <p:cond delay="0"/>
                                          </p:stCondLst>
                                        </p:cTn>
                                        <p:tgtEl>
                                          <p:spTgt spid="8195">
                                            <p:txEl>
                                              <p:pRg st="6" end="6"/>
                                            </p:txEl>
                                          </p:spTgt>
                                        </p:tgtEl>
                                        <p:attrNameLst>
                                          <p:attrName>style.visibility</p:attrName>
                                        </p:attrNameLst>
                                      </p:cBhvr>
                                      <p:to>
                                        <p:strVal val="visible"/>
                                      </p:to>
                                    </p:set>
                                    <p:animEffect transition="in" filter="fade">
                                      <p:cBhvr>
                                        <p:cTn id="28" dur="1000"/>
                                        <p:tgtEl>
                                          <p:spTgt spid="8195">
                                            <p:txEl>
                                              <p:pRg st="6" end="6"/>
                                            </p:txEl>
                                          </p:spTgt>
                                        </p:tgtEl>
                                      </p:cBhvr>
                                    </p:animEffect>
                                    <p:anim calcmode="lin" valueType="num">
                                      <p:cBhvr>
                                        <p:cTn id="29" dur="1000" fill="hold"/>
                                        <p:tgtEl>
                                          <p:spTgt spid="8195">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8195">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nodeType="clickEffect">
                                  <p:stCondLst>
                                    <p:cond delay="0"/>
                                  </p:stCondLst>
                                  <p:childTnLst>
                                    <p:set>
                                      <p:cBhvr>
                                        <p:cTn id="34" dur="1" fill="hold">
                                          <p:stCondLst>
                                            <p:cond delay="0"/>
                                          </p:stCondLst>
                                        </p:cTn>
                                        <p:tgtEl>
                                          <p:spTgt spid="8195">
                                            <p:txEl>
                                              <p:pRg st="8" end="8"/>
                                            </p:txEl>
                                          </p:spTgt>
                                        </p:tgtEl>
                                        <p:attrNameLst>
                                          <p:attrName>style.visibility</p:attrName>
                                        </p:attrNameLst>
                                      </p:cBhvr>
                                      <p:to>
                                        <p:strVal val="visible"/>
                                      </p:to>
                                    </p:set>
                                    <p:animEffect transition="in" filter="fade">
                                      <p:cBhvr>
                                        <p:cTn id="35" dur="1000"/>
                                        <p:tgtEl>
                                          <p:spTgt spid="8195">
                                            <p:txEl>
                                              <p:pRg st="8" end="8"/>
                                            </p:txEl>
                                          </p:spTgt>
                                        </p:tgtEl>
                                      </p:cBhvr>
                                    </p:animEffect>
                                    <p:anim calcmode="lin" valueType="num">
                                      <p:cBhvr>
                                        <p:cTn id="36" dur="1000" fill="hold"/>
                                        <p:tgtEl>
                                          <p:spTgt spid="8195">
                                            <p:txEl>
                                              <p:pRg st="8" end="8"/>
                                            </p:txEl>
                                          </p:spTgt>
                                        </p:tgtEl>
                                        <p:attrNameLst>
                                          <p:attrName>ppt_x</p:attrName>
                                        </p:attrNameLst>
                                      </p:cBhvr>
                                      <p:tavLst>
                                        <p:tav tm="0">
                                          <p:val>
                                            <p:strVal val="#ppt_x"/>
                                          </p:val>
                                        </p:tav>
                                        <p:tav tm="100000">
                                          <p:val>
                                            <p:strVal val="#ppt_x"/>
                                          </p:val>
                                        </p:tav>
                                      </p:tavLst>
                                    </p:anim>
                                    <p:anim calcmode="lin" valueType="num">
                                      <p:cBhvr>
                                        <p:cTn id="37" dur="1000" fill="hold"/>
                                        <p:tgtEl>
                                          <p:spTgt spid="8195">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5" name="Rectangle 3"/>
          <p:cNvSpPr>
            <a:spLocks noGrp="1" noChangeArrowheads="1"/>
          </p:cNvSpPr>
          <p:nvPr>
            <p:ph idx="1"/>
          </p:nvPr>
        </p:nvSpPr>
        <p:spPr>
          <a:xfrm>
            <a:off x="228600" y="609600"/>
            <a:ext cx="8763000" cy="6172200"/>
          </a:xfrm>
        </p:spPr>
        <p:txBody>
          <a:bodyPr/>
          <a:lstStyle/>
          <a:p>
            <a:pPr marL="457200" lvl="1" indent="-457200" eaLnBrk="1" hangingPunct="1">
              <a:lnSpc>
                <a:spcPct val="90000"/>
              </a:lnSpc>
              <a:spcBef>
                <a:spcPts val="0"/>
              </a:spcBef>
              <a:buClr>
                <a:schemeClr val="tx1"/>
              </a:buClr>
              <a:buSzPct val="80000"/>
              <a:buFont typeface="Wingdings" pitchFamily="2" charset="2"/>
              <a:buChar char="Ø"/>
              <a:defRPr/>
            </a:pPr>
            <a:r>
              <a:rPr lang="en-US" altLang="en-US" sz="2800" b="1" dirty="0" smtClean="0">
                <a:latin typeface="Arial" charset="0"/>
                <a:cs typeface="Arial" charset="0"/>
              </a:rPr>
              <a:t>There are THREE Primary Objectives at stake in the stewardship of Christian influence:</a:t>
            </a:r>
          </a:p>
          <a:p>
            <a:pPr marL="457200" lvl="1" indent="-457200" eaLnBrk="1" hangingPunct="1">
              <a:lnSpc>
                <a:spcPct val="90000"/>
              </a:lnSpc>
              <a:spcBef>
                <a:spcPts val="0"/>
              </a:spcBef>
              <a:buClr>
                <a:schemeClr val="tx1"/>
              </a:buClr>
              <a:buSzPct val="80000"/>
              <a:buFont typeface="Wingdings" pitchFamily="2" charset="2"/>
              <a:buChar char="Ø"/>
              <a:defRPr/>
            </a:pPr>
            <a:endParaRPr lang="en-US" altLang="en-US" sz="1000" b="1" dirty="0" smtClean="0">
              <a:latin typeface="Arial" charset="0"/>
              <a:cs typeface="Arial" charset="0"/>
            </a:endParaRPr>
          </a:p>
          <a:p>
            <a:pPr marL="628650" lvl="1" indent="-514350" eaLnBrk="1" hangingPunct="1">
              <a:lnSpc>
                <a:spcPct val="90000"/>
              </a:lnSpc>
              <a:spcBef>
                <a:spcPts val="0"/>
              </a:spcBef>
              <a:buClr>
                <a:schemeClr val="tx1"/>
              </a:buClr>
              <a:buSzPct val="80000"/>
              <a:buFont typeface="+mj-lt"/>
              <a:buAutoNum type="arabicPeriod" startAt="3"/>
              <a:defRPr/>
            </a:pPr>
            <a:r>
              <a:rPr lang="en-US" sz="2800" b="1" dirty="0" smtClean="0">
                <a:latin typeface="Arial" panose="020B0604020202020204" pitchFamily="34" charset="0"/>
                <a:cs typeface="Arial" panose="020B0604020202020204" pitchFamily="34" charset="0"/>
              </a:rPr>
              <a:t>Influencing people to live a “normal” and productive Christian life.</a:t>
            </a:r>
          </a:p>
          <a:p>
            <a:pPr marL="685800" lvl="1" indent="0" eaLnBrk="1" hangingPunct="1">
              <a:lnSpc>
                <a:spcPct val="90000"/>
              </a:lnSpc>
              <a:spcBef>
                <a:spcPts val="0"/>
              </a:spcBef>
              <a:buClr>
                <a:schemeClr val="tx1"/>
              </a:buClr>
              <a:buSzPct val="80000"/>
              <a:buFont typeface="Verdana" pitchFamily="34" charset="0"/>
              <a:buNone/>
              <a:defRPr/>
            </a:pPr>
            <a:endParaRPr lang="en-US" sz="1400" dirty="0">
              <a:latin typeface="Arial" panose="020B0604020202020204" pitchFamily="34" charset="0"/>
              <a:cs typeface="Arial" panose="020B0604020202020204" pitchFamily="34" charset="0"/>
            </a:endParaRPr>
          </a:p>
          <a:p>
            <a:pPr marL="114300" lvl="2" indent="457200" eaLnBrk="1" hangingPunct="1">
              <a:lnSpc>
                <a:spcPct val="90000"/>
              </a:lnSpc>
              <a:spcBef>
                <a:spcPts val="0"/>
              </a:spcBef>
              <a:buClr>
                <a:schemeClr val="tx1"/>
              </a:buClr>
              <a:buSzPct val="80000"/>
              <a:buFont typeface="Wingdings 2" pitchFamily="18" charset="2"/>
              <a:buNone/>
              <a:defRPr/>
            </a:pPr>
            <a:r>
              <a:rPr lang="en-US" altLang="en-US" sz="2200" i="1" dirty="0">
                <a:latin typeface="Arial" charset="0"/>
                <a:cs typeface="Arial" charset="0"/>
              </a:rPr>
              <a:t> “You are the salt of the earth.  But if the salt loses its saltiness, how can it be made salty again?  It is no longer good for anything, except to be thrown out and trampled underfoot. </a:t>
            </a:r>
          </a:p>
          <a:p>
            <a:pPr marL="114300" lvl="2" indent="457200" eaLnBrk="1" hangingPunct="1">
              <a:lnSpc>
                <a:spcPct val="90000"/>
              </a:lnSpc>
              <a:spcBef>
                <a:spcPts val="0"/>
              </a:spcBef>
              <a:buClr>
                <a:schemeClr val="tx1"/>
              </a:buClr>
              <a:buSzPct val="80000"/>
              <a:buFont typeface="Wingdings 2" pitchFamily="18" charset="2"/>
              <a:buNone/>
              <a:defRPr/>
            </a:pPr>
            <a:r>
              <a:rPr lang="en-US" altLang="en-US" sz="2200" i="1" baseline="30000" dirty="0">
                <a:latin typeface="Arial" charset="0"/>
                <a:cs typeface="Arial" charset="0"/>
              </a:rPr>
              <a:t>14 </a:t>
            </a:r>
            <a:r>
              <a:rPr lang="en-US" altLang="en-US" sz="2200" i="1" dirty="0">
                <a:latin typeface="Arial" charset="0"/>
                <a:cs typeface="Arial" charset="0"/>
              </a:rPr>
              <a:t>“You are the light of the world. A town built on a hill cannot be hidden.  </a:t>
            </a:r>
            <a:r>
              <a:rPr lang="en-US" altLang="en-US" sz="2200" i="1" baseline="30000" dirty="0">
                <a:latin typeface="Arial" charset="0"/>
                <a:cs typeface="Arial" charset="0"/>
              </a:rPr>
              <a:t>15 </a:t>
            </a:r>
            <a:r>
              <a:rPr lang="en-US" altLang="en-US" sz="2200" i="1" dirty="0">
                <a:latin typeface="Arial" charset="0"/>
                <a:cs typeface="Arial" charset="0"/>
              </a:rPr>
              <a:t>Neither do people light a lamp and put it under a bowl. Instead they put it on its stand, and it gives light to everyone in the house.  </a:t>
            </a:r>
            <a:r>
              <a:rPr lang="en-US" altLang="en-US" sz="2200" i="1" baseline="30000" dirty="0">
                <a:latin typeface="Arial" charset="0"/>
                <a:cs typeface="Arial" charset="0"/>
              </a:rPr>
              <a:t>16 </a:t>
            </a:r>
            <a:r>
              <a:rPr lang="en-US" altLang="en-US" sz="2200" i="1" dirty="0">
                <a:latin typeface="Arial" charset="0"/>
                <a:cs typeface="Arial" charset="0"/>
              </a:rPr>
              <a:t>In the same way, let your light shine before others, that they may see your good deeds and glorify </a:t>
            </a:r>
            <a:r>
              <a:rPr lang="en-US" altLang="en-US" sz="2200" i="1" dirty="0" smtClean="0">
                <a:latin typeface="Arial" charset="0"/>
                <a:cs typeface="Arial" charset="0"/>
              </a:rPr>
              <a:t>your </a:t>
            </a:r>
            <a:r>
              <a:rPr lang="en-US" altLang="en-US" sz="2200" i="1" dirty="0">
                <a:latin typeface="Arial" charset="0"/>
                <a:cs typeface="Arial" charset="0"/>
              </a:rPr>
              <a:t>Father in heaven. 	</a:t>
            </a:r>
            <a:r>
              <a:rPr lang="en-US" altLang="en-US" sz="2200" i="1" dirty="0" smtClean="0">
                <a:latin typeface="Arial" charset="0"/>
                <a:cs typeface="Arial" charset="0"/>
              </a:rPr>
              <a:t>						Matthew </a:t>
            </a:r>
            <a:r>
              <a:rPr lang="en-US" altLang="en-US" sz="2200" i="1" dirty="0">
                <a:latin typeface="Arial" charset="0"/>
                <a:cs typeface="Arial" charset="0"/>
              </a:rPr>
              <a:t>5:13-16</a:t>
            </a:r>
          </a:p>
          <a:p>
            <a:pPr marL="1143000" lvl="1" indent="-457200" eaLnBrk="1" hangingPunct="1">
              <a:lnSpc>
                <a:spcPct val="90000"/>
              </a:lnSpc>
              <a:spcBef>
                <a:spcPts val="0"/>
              </a:spcBef>
              <a:buClr>
                <a:schemeClr val="tx1"/>
              </a:buClr>
              <a:buSzPct val="80000"/>
              <a:buFont typeface="+mj-lt"/>
              <a:buAutoNum type="alphaUcPeriod"/>
              <a:defRPr/>
            </a:pPr>
            <a:r>
              <a:rPr lang="en-US" sz="2600" dirty="0" smtClean="0">
                <a:latin typeface="Arial" panose="020B0604020202020204" pitchFamily="34" charset="0"/>
                <a:cs typeface="Arial" panose="020B0604020202020204" pitchFamily="34" charset="0"/>
              </a:rPr>
              <a:t>Influencing how others think.</a:t>
            </a:r>
          </a:p>
          <a:p>
            <a:pPr marL="1143000" lvl="1" indent="-457200" eaLnBrk="1" hangingPunct="1">
              <a:lnSpc>
                <a:spcPct val="90000"/>
              </a:lnSpc>
              <a:spcBef>
                <a:spcPts val="0"/>
              </a:spcBef>
              <a:buClr>
                <a:schemeClr val="tx1"/>
              </a:buClr>
              <a:buSzPct val="80000"/>
              <a:buFont typeface="+mj-lt"/>
              <a:buAutoNum type="alphaUcPeriod"/>
              <a:defRPr/>
            </a:pPr>
            <a:r>
              <a:rPr lang="en-US" sz="2600" dirty="0" smtClean="0">
                <a:latin typeface="Arial" panose="020B0604020202020204" pitchFamily="34" charset="0"/>
                <a:cs typeface="Arial" panose="020B0604020202020204" pitchFamily="34" charset="0"/>
              </a:rPr>
              <a:t>Influencing how others feel.</a:t>
            </a:r>
          </a:p>
          <a:p>
            <a:pPr marL="1143000" lvl="1" indent="-457200" eaLnBrk="1" hangingPunct="1">
              <a:lnSpc>
                <a:spcPct val="90000"/>
              </a:lnSpc>
              <a:spcBef>
                <a:spcPts val="0"/>
              </a:spcBef>
              <a:buClr>
                <a:schemeClr val="tx1"/>
              </a:buClr>
              <a:buSzPct val="80000"/>
              <a:buFont typeface="+mj-lt"/>
              <a:buAutoNum type="alphaUcPeriod"/>
              <a:defRPr/>
            </a:pPr>
            <a:r>
              <a:rPr lang="en-US" sz="2600" dirty="0">
                <a:latin typeface="Arial" panose="020B0604020202020204" pitchFamily="34" charset="0"/>
                <a:cs typeface="Arial" panose="020B0604020202020204" pitchFamily="34" charset="0"/>
              </a:rPr>
              <a:t>Influencing how others </a:t>
            </a:r>
            <a:r>
              <a:rPr lang="en-US" sz="2600" dirty="0" smtClean="0">
                <a:latin typeface="Arial" panose="020B0604020202020204" pitchFamily="34" charset="0"/>
                <a:cs typeface="Arial" panose="020B0604020202020204" pitchFamily="34" charset="0"/>
              </a:rPr>
              <a:t>speak.</a:t>
            </a:r>
          </a:p>
          <a:p>
            <a:pPr marL="1143000" lvl="1" indent="-457200" eaLnBrk="1" hangingPunct="1">
              <a:lnSpc>
                <a:spcPct val="90000"/>
              </a:lnSpc>
              <a:spcBef>
                <a:spcPts val="0"/>
              </a:spcBef>
              <a:buClr>
                <a:schemeClr val="tx1"/>
              </a:buClr>
              <a:buSzPct val="80000"/>
              <a:buFont typeface="+mj-lt"/>
              <a:buAutoNum type="alphaUcPeriod"/>
              <a:defRPr/>
            </a:pPr>
            <a:r>
              <a:rPr lang="en-US" sz="2600" dirty="0">
                <a:latin typeface="Arial" panose="020B0604020202020204" pitchFamily="34" charset="0"/>
                <a:cs typeface="Arial" panose="020B0604020202020204" pitchFamily="34" charset="0"/>
              </a:rPr>
              <a:t>Influencing how others </a:t>
            </a:r>
            <a:r>
              <a:rPr lang="en-US" sz="2600" dirty="0" smtClean="0">
                <a:latin typeface="Arial" panose="020B0604020202020204" pitchFamily="34" charset="0"/>
                <a:cs typeface="Arial" panose="020B0604020202020204" pitchFamily="34" charset="0"/>
              </a:rPr>
              <a:t>act.</a:t>
            </a:r>
            <a:endParaRPr lang="en-US" sz="2600" dirty="0">
              <a:latin typeface="Arial" panose="020B0604020202020204" pitchFamily="34" charset="0"/>
              <a:cs typeface="Arial" panose="020B0604020202020204" pitchFamily="34" charset="0"/>
            </a:endParaRPr>
          </a:p>
          <a:p>
            <a:pPr marL="685800" lvl="1" indent="0" eaLnBrk="1" hangingPunct="1">
              <a:lnSpc>
                <a:spcPct val="90000"/>
              </a:lnSpc>
              <a:spcBef>
                <a:spcPts val="0"/>
              </a:spcBef>
              <a:buClr>
                <a:schemeClr val="tx1"/>
              </a:buClr>
              <a:buSzPct val="80000"/>
              <a:buFont typeface="Verdana" pitchFamily="34" charset="0"/>
              <a:buNone/>
              <a:defRPr/>
            </a:pPr>
            <a:endParaRPr lang="en-US" sz="2400" dirty="0">
              <a:latin typeface="Arial" panose="020B0604020202020204" pitchFamily="34" charset="0"/>
              <a:cs typeface="Arial" panose="020B0604020202020204" pitchFamily="34" charset="0"/>
            </a:endParaRPr>
          </a:p>
          <a:p>
            <a:pPr marL="1143000" lvl="1" indent="-457200" eaLnBrk="1" hangingPunct="1">
              <a:lnSpc>
                <a:spcPct val="90000"/>
              </a:lnSpc>
              <a:spcBef>
                <a:spcPts val="0"/>
              </a:spcBef>
              <a:buClr>
                <a:schemeClr val="tx1"/>
              </a:buClr>
              <a:buSzPct val="80000"/>
              <a:buFont typeface="Verdana" pitchFamily="34" charset="0"/>
              <a:buAutoNum type="arabicPeriod"/>
              <a:defRPr/>
            </a:pPr>
            <a:endParaRPr lang="en-US" sz="2400" dirty="0" smtClean="0">
              <a:latin typeface="Arial" panose="020B0604020202020204" pitchFamily="34" charset="0"/>
              <a:cs typeface="Arial" panose="020B0604020202020204" pitchFamily="34" charset="0"/>
            </a:endParaRPr>
          </a:p>
          <a:p>
            <a:pPr marL="1143000" lvl="1" indent="-457200" eaLnBrk="1" hangingPunct="1">
              <a:lnSpc>
                <a:spcPct val="90000"/>
              </a:lnSpc>
              <a:spcBef>
                <a:spcPts val="0"/>
              </a:spcBef>
              <a:buClr>
                <a:schemeClr val="tx1"/>
              </a:buClr>
              <a:buSzPct val="80000"/>
              <a:buFont typeface="Verdana" pitchFamily="34" charset="0"/>
              <a:buAutoNum type="arabicPeriod"/>
              <a:defRPr/>
            </a:pPr>
            <a:endParaRPr lang="en-US" sz="2400" dirty="0" smtClean="0">
              <a:latin typeface="Arial" panose="020B0604020202020204" pitchFamily="34" charset="0"/>
              <a:cs typeface="Arial" panose="020B0604020202020204" pitchFamily="34" charset="0"/>
            </a:endParaRPr>
          </a:p>
          <a:p>
            <a:pPr marL="685800" lvl="1" indent="-685800" eaLnBrk="1" hangingPunct="1">
              <a:lnSpc>
                <a:spcPct val="90000"/>
              </a:lnSpc>
              <a:spcBef>
                <a:spcPts val="0"/>
              </a:spcBef>
              <a:buClr>
                <a:schemeClr val="tx1"/>
              </a:buClr>
              <a:buSzPct val="80000"/>
              <a:buFont typeface="Verdana" pitchFamily="34" charset="0"/>
              <a:buNone/>
              <a:defRPr/>
            </a:pPr>
            <a:endParaRPr lang="en-US" sz="2400" dirty="0" smtClean="0">
              <a:latin typeface="Arial" panose="020B0604020202020204" pitchFamily="34" charset="0"/>
              <a:cs typeface="Arial" panose="020B0604020202020204" pitchFamily="34" charset="0"/>
            </a:endParaRPr>
          </a:p>
          <a:p>
            <a:pPr marL="685800" lvl="1" indent="-685800" eaLnBrk="1" hangingPunct="1">
              <a:lnSpc>
                <a:spcPct val="90000"/>
              </a:lnSpc>
              <a:spcBef>
                <a:spcPts val="0"/>
              </a:spcBef>
              <a:buClr>
                <a:schemeClr val="tx1"/>
              </a:buClr>
              <a:buSzPct val="80000"/>
              <a:buFont typeface="Verdana" pitchFamily="34" charset="0"/>
              <a:buNone/>
              <a:defRPr/>
            </a:pPr>
            <a:endParaRPr lang="en-US" altLang="en-US" sz="2800" dirty="0" smtClean="0">
              <a:latin typeface="Arial" charset="0"/>
              <a:cs typeface="Arial" charset="0"/>
            </a:endParaRPr>
          </a:p>
        </p:txBody>
      </p:sp>
      <p:sp>
        <p:nvSpPr>
          <p:cNvPr id="9218" name="Rectangle 2"/>
          <p:cNvSpPr>
            <a:spLocks noGrp="1" noChangeArrowheads="1"/>
          </p:cNvSpPr>
          <p:nvPr>
            <p:ph type="title"/>
          </p:nvPr>
        </p:nvSpPr>
        <p:spPr>
          <a:xfrm>
            <a:off x="228600" y="26670"/>
            <a:ext cx="8686800" cy="506730"/>
          </a:xfrm>
        </p:spPr>
        <p:txBody>
          <a:bodyPr>
            <a:normAutofit fontScale="90000"/>
          </a:bodyPr>
          <a:lstStyle/>
          <a:p>
            <a:pPr eaLnBrk="1" fontAlgn="auto" hangingPunct="1">
              <a:spcAft>
                <a:spcPts val="0"/>
              </a:spcAft>
              <a:defRPr/>
            </a:pPr>
            <a:r>
              <a:rPr lang="en-US" altLang="en-US" sz="3200" dirty="0" smtClean="0">
                <a:solidFill>
                  <a:schemeClr val="tx1"/>
                </a:solidFill>
                <a:effectLst/>
                <a:latin typeface="Arial" panose="020B0604020202020204" pitchFamily="34" charset="0"/>
                <a:cs typeface="Arial" panose="020B0604020202020204" pitchFamily="34" charset="0"/>
              </a:rPr>
              <a:t>Stewardship of Influence</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Effect transition="in" filter="fade">
                                      <p:cBhvr>
                                        <p:cTn id="7" dur="1000"/>
                                        <p:tgtEl>
                                          <p:spTgt spid="8195">
                                            <p:txEl>
                                              <p:pRg st="0" end="0"/>
                                            </p:txEl>
                                          </p:spTgt>
                                        </p:tgtEl>
                                      </p:cBhvr>
                                    </p:animEffect>
                                    <p:anim calcmode="lin" valueType="num">
                                      <p:cBhvr>
                                        <p:cTn id="8" dur="1000" fill="hold"/>
                                        <p:tgtEl>
                                          <p:spTgt spid="819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819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8195">
                                            <p:txEl>
                                              <p:pRg st="2" end="2"/>
                                            </p:txEl>
                                          </p:spTgt>
                                        </p:tgtEl>
                                        <p:attrNameLst>
                                          <p:attrName>style.visibility</p:attrName>
                                        </p:attrNameLst>
                                      </p:cBhvr>
                                      <p:to>
                                        <p:strVal val="visible"/>
                                      </p:to>
                                    </p:set>
                                    <p:animEffect transition="in" filter="fade">
                                      <p:cBhvr>
                                        <p:cTn id="14" dur="1000"/>
                                        <p:tgtEl>
                                          <p:spTgt spid="8195">
                                            <p:txEl>
                                              <p:pRg st="2" end="2"/>
                                            </p:txEl>
                                          </p:spTgt>
                                        </p:tgtEl>
                                      </p:cBhvr>
                                    </p:animEffect>
                                    <p:anim calcmode="lin" valueType="num">
                                      <p:cBhvr>
                                        <p:cTn id="15" dur="1000" fill="hold"/>
                                        <p:tgtEl>
                                          <p:spTgt spid="8195">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819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8195">
                                            <p:txEl>
                                              <p:pRg st="4" end="4"/>
                                            </p:txEl>
                                          </p:spTgt>
                                        </p:tgtEl>
                                        <p:attrNameLst>
                                          <p:attrName>style.visibility</p:attrName>
                                        </p:attrNameLst>
                                      </p:cBhvr>
                                      <p:to>
                                        <p:strVal val="visible"/>
                                      </p:to>
                                    </p:set>
                                    <p:animEffect transition="in" filter="fade">
                                      <p:cBhvr>
                                        <p:cTn id="21" dur="1000"/>
                                        <p:tgtEl>
                                          <p:spTgt spid="8195">
                                            <p:txEl>
                                              <p:pRg st="4" end="4"/>
                                            </p:txEl>
                                          </p:spTgt>
                                        </p:tgtEl>
                                      </p:cBhvr>
                                    </p:animEffect>
                                    <p:anim calcmode="lin" valueType="num">
                                      <p:cBhvr>
                                        <p:cTn id="22" dur="1000" fill="hold"/>
                                        <p:tgtEl>
                                          <p:spTgt spid="8195">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819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nodeType="clickEffect">
                                  <p:stCondLst>
                                    <p:cond delay="0"/>
                                  </p:stCondLst>
                                  <p:childTnLst>
                                    <p:set>
                                      <p:cBhvr>
                                        <p:cTn id="27" dur="1" fill="hold">
                                          <p:stCondLst>
                                            <p:cond delay="0"/>
                                          </p:stCondLst>
                                        </p:cTn>
                                        <p:tgtEl>
                                          <p:spTgt spid="8195">
                                            <p:txEl>
                                              <p:pRg st="5" end="5"/>
                                            </p:txEl>
                                          </p:spTgt>
                                        </p:tgtEl>
                                        <p:attrNameLst>
                                          <p:attrName>style.visibility</p:attrName>
                                        </p:attrNameLst>
                                      </p:cBhvr>
                                      <p:to>
                                        <p:strVal val="visible"/>
                                      </p:to>
                                    </p:set>
                                    <p:animEffect transition="in" filter="fade">
                                      <p:cBhvr>
                                        <p:cTn id="28" dur="1000"/>
                                        <p:tgtEl>
                                          <p:spTgt spid="8195">
                                            <p:txEl>
                                              <p:pRg st="5" end="5"/>
                                            </p:txEl>
                                          </p:spTgt>
                                        </p:tgtEl>
                                      </p:cBhvr>
                                    </p:animEffect>
                                    <p:anim calcmode="lin" valueType="num">
                                      <p:cBhvr>
                                        <p:cTn id="29" dur="1000" fill="hold"/>
                                        <p:tgtEl>
                                          <p:spTgt spid="8195">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8195">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nodeType="clickEffect">
                                  <p:stCondLst>
                                    <p:cond delay="0"/>
                                  </p:stCondLst>
                                  <p:childTnLst>
                                    <p:set>
                                      <p:cBhvr>
                                        <p:cTn id="34" dur="1" fill="hold">
                                          <p:stCondLst>
                                            <p:cond delay="0"/>
                                          </p:stCondLst>
                                        </p:cTn>
                                        <p:tgtEl>
                                          <p:spTgt spid="8195">
                                            <p:txEl>
                                              <p:pRg st="6" end="6"/>
                                            </p:txEl>
                                          </p:spTgt>
                                        </p:tgtEl>
                                        <p:attrNameLst>
                                          <p:attrName>style.visibility</p:attrName>
                                        </p:attrNameLst>
                                      </p:cBhvr>
                                      <p:to>
                                        <p:strVal val="visible"/>
                                      </p:to>
                                    </p:set>
                                    <p:animEffect transition="in" filter="fade">
                                      <p:cBhvr>
                                        <p:cTn id="35" dur="1000"/>
                                        <p:tgtEl>
                                          <p:spTgt spid="8195">
                                            <p:txEl>
                                              <p:pRg st="6" end="6"/>
                                            </p:txEl>
                                          </p:spTgt>
                                        </p:tgtEl>
                                      </p:cBhvr>
                                    </p:animEffect>
                                    <p:anim calcmode="lin" valueType="num">
                                      <p:cBhvr>
                                        <p:cTn id="36" dur="1000" fill="hold"/>
                                        <p:tgtEl>
                                          <p:spTgt spid="8195">
                                            <p:txEl>
                                              <p:pRg st="6" end="6"/>
                                            </p:txEl>
                                          </p:spTgt>
                                        </p:tgtEl>
                                        <p:attrNameLst>
                                          <p:attrName>ppt_x</p:attrName>
                                        </p:attrNameLst>
                                      </p:cBhvr>
                                      <p:tavLst>
                                        <p:tav tm="0">
                                          <p:val>
                                            <p:strVal val="#ppt_x"/>
                                          </p:val>
                                        </p:tav>
                                        <p:tav tm="100000">
                                          <p:val>
                                            <p:strVal val="#ppt_x"/>
                                          </p:val>
                                        </p:tav>
                                      </p:tavLst>
                                    </p:anim>
                                    <p:anim calcmode="lin" valueType="num">
                                      <p:cBhvr>
                                        <p:cTn id="37" dur="1000" fill="hold"/>
                                        <p:tgtEl>
                                          <p:spTgt spid="8195">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42" presetClass="entr" presetSubtype="0" fill="hold" nodeType="clickEffect">
                                  <p:stCondLst>
                                    <p:cond delay="0"/>
                                  </p:stCondLst>
                                  <p:childTnLst>
                                    <p:set>
                                      <p:cBhvr>
                                        <p:cTn id="41" dur="1" fill="hold">
                                          <p:stCondLst>
                                            <p:cond delay="0"/>
                                          </p:stCondLst>
                                        </p:cTn>
                                        <p:tgtEl>
                                          <p:spTgt spid="8195">
                                            <p:txEl>
                                              <p:pRg st="7" end="7"/>
                                            </p:txEl>
                                          </p:spTgt>
                                        </p:tgtEl>
                                        <p:attrNameLst>
                                          <p:attrName>style.visibility</p:attrName>
                                        </p:attrNameLst>
                                      </p:cBhvr>
                                      <p:to>
                                        <p:strVal val="visible"/>
                                      </p:to>
                                    </p:set>
                                    <p:animEffect transition="in" filter="fade">
                                      <p:cBhvr>
                                        <p:cTn id="42" dur="1000"/>
                                        <p:tgtEl>
                                          <p:spTgt spid="8195">
                                            <p:txEl>
                                              <p:pRg st="7" end="7"/>
                                            </p:txEl>
                                          </p:spTgt>
                                        </p:tgtEl>
                                      </p:cBhvr>
                                    </p:animEffect>
                                    <p:anim calcmode="lin" valueType="num">
                                      <p:cBhvr>
                                        <p:cTn id="43" dur="1000" fill="hold"/>
                                        <p:tgtEl>
                                          <p:spTgt spid="8195">
                                            <p:txEl>
                                              <p:pRg st="7" end="7"/>
                                            </p:txEl>
                                          </p:spTgt>
                                        </p:tgtEl>
                                        <p:attrNameLst>
                                          <p:attrName>ppt_x</p:attrName>
                                        </p:attrNameLst>
                                      </p:cBhvr>
                                      <p:tavLst>
                                        <p:tav tm="0">
                                          <p:val>
                                            <p:strVal val="#ppt_x"/>
                                          </p:val>
                                        </p:tav>
                                        <p:tav tm="100000">
                                          <p:val>
                                            <p:strVal val="#ppt_x"/>
                                          </p:val>
                                        </p:tav>
                                      </p:tavLst>
                                    </p:anim>
                                    <p:anim calcmode="lin" valueType="num">
                                      <p:cBhvr>
                                        <p:cTn id="44" dur="1000" fill="hold"/>
                                        <p:tgtEl>
                                          <p:spTgt spid="8195">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42" presetClass="entr" presetSubtype="0" fill="hold" nodeType="clickEffect">
                                  <p:stCondLst>
                                    <p:cond delay="0"/>
                                  </p:stCondLst>
                                  <p:childTnLst>
                                    <p:set>
                                      <p:cBhvr>
                                        <p:cTn id="48" dur="1" fill="hold">
                                          <p:stCondLst>
                                            <p:cond delay="0"/>
                                          </p:stCondLst>
                                        </p:cTn>
                                        <p:tgtEl>
                                          <p:spTgt spid="8195">
                                            <p:txEl>
                                              <p:pRg st="8" end="8"/>
                                            </p:txEl>
                                          </p:spTgt>
                                        </p:tgtEl>
                                        <p:attrNameLst>
                                          <p:attrName>style.visibility</p:attrName>
                                        </p:attrNameLst>
                                      </p:cBhvr>
                                      <p:to>
                                        <p:strVal val="visible"/>
                                      </p:to>
                                    </p:set>
                                    <p:animEffect transition="in" filter="fade">
                                      <p:cBhvr>
                                        <p:cTn id="49" dur="1000"/>
                                        <p:tgtEl>
                                          <p:spTgt spid="8195">
                                            <p:txEl>
                                              <p:pRg st="8" end="8"/>
                                            </p:txEl>
                                          </p:spTgt>
                                        </p:tgtEl>
                                      </p:cBhvr>
                                    </p:animEffect>
                                    <p:anim calcmode="lin" valueType="num">
                                      <p:cBhvr>
                                        <p:cTn id="50" dur="1000" fill="hold"/>
                                        <p:tgtEl>
                                          <p:spTgt spid="8195">
                                            <p:txEl>
                                              <p:pRg st="8" end="8"/>
                                            </p:txEl>
                                          </p:spTgt>
                                        </p:tgtEl>
                                        <p:attrNameLst>
                                          <p:attrName>ppt_x</p:attrName>
                                        </p:attrNameLst>
                                      </p:cBhvr>
                                      <p:tavLst>
                                        <p:tav tm="0">
                                          <p:val>
                                            <p:strVal val="#ppt_x"/>
                                          </p:val>
                                        </p:tav>
                                        <p:tav tm="100000">
                                          <p:val>
                                            <p:strVal val="#ppt_x"/>
                                          </p:val>
                                        </p:tav>
                                      </p:tavLst>
                                    </p:anim>
                                    <p:anim calcmode="lin" valueType="num">
                                      <p:cBhvr>
                                        <p:cTn id="51" dur="1000" fill="hold"/>
                                        <p:tgtEl>
                                          <p:spTgt spid="8195">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52" fill="hold" nodeType="clickPar">
                      <p:stCondLst>
                        <p:cond delay="indefinite"/>
                      </p:stCondLst>
                      <p:childTnLst>
                        <p:par>
                          <p:cTn id="53" fill="hold" nodeType="withGroup">
                            <p:stCondLst>
                              <p:cond delay="0"/>
                            </p:stCondLst>
                            <p:childTnLst>
                              <p:par>
                                <p:cTn id="54" presetID="42" presetClass="entr" presetSubtype="0" fill="hold" nodeType="clickEffect">
                                  <p:stCondLst>
                                    <p:cond delay="0"/>
                                  </p:stCondLst>
                                  <p:childTnLst>
                                    <p:set>
                                      <p:cBhvr>
                                        <p:cTn id="55" dur="1" fill="hold">
                                          <p:stCondLst>
                                            <p:cond delay="0"/>
                                          </p:stCondLst>
                                        </p:cTn>
                                        <p:tgtEl>
                                          <p:spTgt spid="8195">
                                            <p:txEl>
                                              <p:pRg st="9" end="9"/>
                                            </p:txEl>
                                          </p:spTgt>
                                        </p:tgtEl>
                                        <p:attrNameLst>
                                          <p:attrName>style.visibility</p:attrName>
                                        </p:attrNameLst>
                                      </p:cBhvr>
                                      <p:to>
                                        <p:strVal val="visible"/>
                                      </p:to>
                                    </p:set>
                                    <p:animEffect transition="in" filter="fade">
                                      <p:cBhvr>
                                        <p:cTn id="56" dur="1000"/>
                                        <p:tgtEl>
                                          <p:spTgt spid="8195">
                                            <p:txEl>
                                              <p:pRg st="9" end="9"/>
                                            </p:txEl>
                                          </p:spTgt>
                                        </p:tgtEl>
                                      </p:cBhvr>
                                    </p:animEffect>
                                    <p:anim calcmode="lin" valueType="num">
                                      <p:cBhvr>
                                        <p:cTn id="57" dur="1000" fill="hold"/>
                                        <p:tgtEl>
                                          <p:spTgt spid="8195">
                                            <p:txEl>
                                              <p:pRg st="9" end="9"/>
                                            </p:txEl>
                                          </p:spTgt>
                                        </p:tgtEl>
                                        <p:attrNameLst>
                                          <p:attrName>ppt_x</p:attrName>
                                        </p:attrNameLst>
                                      </p:cBhvr>
                                      <p:tavLst>
                                        <p:tav tm="0">
                                          <p:val>
                                            <p:strVal val="#ppt_x"/>
                                          </p:val>
                                        </p:tav>
                                        <p:tav tm="100000">
                                          <p:val>
                                            <p:strVal val="#ppt_x"/>
                                          </p:val>
                                        </p:tav>
                                      </p:tavLst>
                                    </p:anim>
                                    <p:anim calcmode="lin" valueType="num">
                                      <p:cBhvr>
                                        <p:cTn id="58" dur="1000" fill="hold"/>
                                        <p:tgtEl>
                                          <p:spTgt spid="8195">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idx="1"/>
          </p:nvPr>
        </p:nvSpPr>
        <p:spPr>
          <a:xfrm>
            <a:off x="304800" y="762000"/>
            <a:ext cx="8839200" cy="6172200"/>
          </a:xfrm>
        </p:spPr>
        <p:txBody>
          <a:bodyPr/>
          <a:lstStyle/>
          <a:p>
            <a:pPr marL="457200" indent="-457200" eaLnBrk="1" hangingPunct="1">
              <a:lnSpc>
                <a:spcPct val="90000"/>
              </a:lnSpc>
              <a:spcBef>
                <a:spcPts val="0"/>
              </a:spcBef>
              <a:buClr>
                <a:schemeClr val="tx1"/>
              </a:buClr>
              <a:buSzPct val="80000"/>
              <a:defRPr/>
            </a:pPr>
            <a:r>
              <a:rPr lang="en-US" sz="2600" b="1" dirty="0" smtClean="0">
                <a:latin typeface="Arial" panose="020B0604020202020204" pitchFamily="34" charset="0"/>
                <a:cs typeface="Arial" panose="020B0604020202020204" pitchFamily="34" charset="0"/>
              </a:rPr>
              <a:t>We are blessed with many Christian examples of how God can use one person to change the world.</a:t>
            </a:r>
            <a:endParaRPr lang="en-US" sz="2600" b="1" dirty="0">
              <a:latin typeface="Arial" panose="020B0604020202020204" pitchFamily="34" charset="0"/>
              <a:cs typeface="Arial" panose="020B0604020202020204" pitchFamily="34" charset="0"/>
            </a:endParaRPr>
          </a:p>
          <a:p>
            <a:pPr marL="0" lvl="2" indent="457200" eaLnBrk="1" hangingPunct="1">
              <a:lnSpc>
                <a:spcPct val="90000"/>
              </a:lnSpc>
              <a:spcBef>
                <a:spcPts val="0"/>
              </a:spcBef>
              <a:buClr>
                <a:schemeClr val="tx1"/>
              </a:buClr>
              <a:buSzPct val="80000"/>
              <a:buFont typeface="Wingdings 2" pitchFamily="18" charset="2"/>
              <a:buNone/>
              <a:defRPr/>
            </a:pPr>
            <a:endParaRPr lang="en-US" altLang="en-US" sz="1800" i="1" dirty="0" smtClean="0">
              <a:latin typeface="Arial" panose="020B0604020202020204" pitchFamily="34" charset="0"/>
              <a:cs typeface="Arial" panose="020B0604020202020204" pitchFamily="34" charset="0"/>
            </a:endParaRPr>
          </a:p>
          <a:p>
            <a:pPr marL="0" lvl="2" indent="0" eaLnBrk="1" hangingPunct="1">
              <a:lnSpc>
                <a:spcPct val="90000"/>
              </a:lnSpc>
              <a:spcBef>
                <a:spcPts val="0"/>
              </a:spcBef>
              <a:buClr>
                <a:schemeClr val="tx1"/>
              </a:buClr>
              <a:buSzPct val="80000"/>
              <a:buFont typeface="Wingdings 2" pitchFamily="18" charset="2"/>
              <a:buNone/>
              <a:defRPr/>
            </a:pPr>
            <a:r>
              <a:rPr lang="en-US" sz="2400" dirty="0">
                <a:latin typeface="Arial" panose="020B0604020202020204" pitchFamily="34" charset="0"/>
                <a:cs typeface="Arial" panose="020B0604020202020204" pitchFamily="34" charset="0"/>
              </a:rPr>
              <a:t>Justin </a:t>
            </a:r>
            <a:r>
              <a:rPr lang="en-US" sz="2400" dirty="0" smtClean="0">
                <a:latin typeface="Arial" panose="020B0604020202020204" pitchFamily="34" charset="0"/>
                <a:cs typeface="Arial" panose="020B0604020202020204" pitchFamily="34" charset="0"/>
              </a:rPr>
              <a:t>Martyr </a:t>
            </a:r>
            <a:r>
              <a:rPr lang="en-US" sz="2000" dirty="0" smtClean="0">
                <a:latin typeface="Arial" panose="020B0604020202020204" pitchFamily="34" charset="0"/>
                <a:cs typeface="Arial" panose="020B0604020202020204" pitchFamily="34" charset="0"/>
              </a:rPr>
              <a:t>(166): </a:t>
            </a:r>
            <a:r>
              <a:rPr lang="en-US" sz="2400" i="1" dirty="0" smtClean="0">
                <a:latin typeface="Arial" panose="020B0604020202020204" pitchFamily="34" charset="0"/>
                <a:cs typeface="Arial" panose="020B0604020202020204" pitchFamily="34" charset="0"/>
              </a:rPr>
              <a:t>“We </a:t>
            </a:r>
            <a:r>
              <a:rPr lang="en-US" sz="2400" i="1" dirty="0">
                <a:latin typeface="Arial" panose="020B0604020202020204" pitchFamily="34" charset="0"/>
                <a:cs typeface="Arial" panose="020B0604020202020204" pitchFamily="34" charset="0"/>
              </a:rPr>
              <a:t>desire </a:t>
            </a:r>
            <a:r>
              <a:rPr lang="en-US" sz="2400" i="1" dirty="0" smtClean="0">
                <a:latin typeface="Arial" panose="020B0604020202020204" pitchFamily="34" charset="0"/>
                <a:cs typeface="Arial" panose="020B0604020202020204" pitchFamily="34" charset="0"/>
              </a:rPr>
              <a:t>nothing </a:t>
            </a:r>
            <a:r>
              <a:rPr lang="en-US" sz="2400" i="1" dirty="0">
                <a:latin typeface="Arial" panose="020B0604020202020204" pitchFamily="34" charset="0"/>
                <a:cs typeface="Arial" panose="020B0604020202020204" pitchFamily="34" charset="0"/>
              </a:rPr>
              <a:t>more then to suffer for our Lord Jesus Christ, for this gives us salvation and joyfulness before his dreadful </a:t>
            </a:r>
            <a:r>
              <a:rPr lang="en-US" sz="2400" i="1" dirty="0" smtClean="0">
                <a:latin typeface="Arial" panose="020B0604020202020204" pitchFamily="34" charset="0"/>
                <a:cs typeface="Arial" panose="020B0604020202020204" pitchFamily="34" charset="0"/>
              </a:rPr>
              <a:t>judgment seat."</a:t>
            </a:r>
            <a:r>
              <a:rPr lang="en-US" sz="2400" i="1" dirty="0">
                <a:latin typeface="Arial" panose="020B0604020202020204" pitchFamily="34" charset="0"/>
                <a:cs typeface="Arial" panose="020B0604020202020204" pitchFamily="34" charset="0"/>
              </a:rPr>
              <a:t>  </a:t>
            </a:r>
            <a:endParaRPr lang="en-US" sz="2400" i="1" dirty="0" smtClean="0">
              <a:latin typeface="Arial" panose="020B0604020202020204" pitchFamily="34" charset="0"/>
              <a:cs typeface="Arial" panose="020B0604020202020204" pitchFamily="34" charset="0"/>
            </a:endParaRPr>
          </a:p>
          <a:p>
            <a:pPr marL="0" lvl="2" indent="0" eaLnBrk="1" hangingPunct="1">
              <a:lnSpc>
                <a:spcPct val="90000"/>
              </a:lnSpc>
              <a:spcBef>
                <a:spcPts val="0"/>
              </a:spcBef>
              <a:buClr>
                <a:schemeClr val="tx1"/>
              </a:buClr>
              <a:buSzPct val="80000"/>
              <a:buFont typeface="Wingdings 2" pitchFamily="18" charset="2"/>
              <a:buNone/>
              <a:defRPr/>
            </a:pPr>
            <a:endParaRPr lang="en-US" altLang="en-US" sz="1800" dirty="0">
              <a:latin typeface="Arial" charset="0"/>
              <a:cs typeface="Arial" charset="0"/>
            </a:endParaRPr>
          </a:p>
          <a:p>
            <a:pPr marL="0" lvl="2" indent="0" eaLnBrk="1" hangingPunct="1">
              <a:lnSpc>
                <a:spcPct val="90000"/>
              </a:lnSpc>
              <a:spcBef>
                <a:spcPts val="0"/>
              </a:spcBef>
              <a:buClr>
                <a:schemeClr val="tx1"/>
              </a:buClr>
              <a:buSzPct val="80000"/>
              <a:buFont typeface="Wingdings 2" pitchFamily="18" charset="2"/>
              <a:buNone/>
              <a:defRPr/>
            </a:pPr>
            <a:r>
              <a:rPr lang="en-US" altLang="en-US" sz="2400" dirty="0" smtClean="0">
                <a:latin typeface="Arial" charset="0"/>
                <a:cs typeface="Arial" charset="0"/>
              </a:rPr>
              <a:t>Martin Luther </a:t>
            </a:r>
            <a:r>
              <a:rPr lang="en-US" altLang="en-US" sz="2000" dirty="0" smtClean="0">
                <a:latin typeface="Arial" charset="0"/>
                <a:cs typeface="Arial" charset="0"/>
              </a:rPr>
              <a:t>(1521)</a:t>
            </a:r>
            <a:r>
              <a:rPr lang="en-US" altLang="en-US" sz="2400" dirty="0" smtClean="0">
                <a:latin typeface="Arial" charset="0"/>
                <a:cs typeface="Arial" charset="0"/>
              </a:rPr>
              <a:t>: </a:t>
            </a:r>
            <a:r>
              <a:rPr lang="en-US" sz="2400" i="1" dirty="0">
                <a:latin typeface="Arial" panose="020B0604020202020204" pitchFamily="34" charset="0"/>
                <a:cs typeface="Arial" panose="020B0604020202020204" pitchFamily="34" charset="0"/>
              </a:rPr>
              <a:t>“I cannot and will not recant anything, for to go against conscience is neither right nor safe. </a:t>
            </a:r>
            <a:r>
              <a:rPr lang="en-US" sz="2400" i="1" dirty="0" smtClean="0">
                <a:latin typeface="Arial" panose="020B0604020202020204" pitchFamily="34" charset="0"/>
                <a:cs typeface="Arial" panose="020B0604020202020204" pitchFamily="34" charset="0"/>
              </a:rPr>
              <a:t> Here </a:t>
            </a:r>
            <a:r>
              <a:rPr lang="en-US" sz="2400" i="1" dirty="0">
                <a:latin typeface="Arial" panose="020B0604020202020204" pitchFamily="34" charset="0"/>
                <a:cs typeface="Arial" panose="020B0604020202020204" pitchFamily="34" charset="0"/>
              </a:rPr>
              <a:t>I stand, I can do no other, so help me God. </a:t>
            </a:r>
            <a:r>
              <a:rPr lang="en-US" sz="2400" i="1" dirty="0" smtClean="0">
                <a:latin typeface="Arial" panose="020B0604020202020204" pitchFamily="34" charset="0"/>
                <a:cs typeface="Arial" panose="020B0604020202020204" pitchFamily="34" charset="0"/>
              </a:rPr>
              <a:t> Amen</a:t>
            </a:r>
            <a:r>
              <a:rPr lang="en-US" sz="2400" i="1" dirty="0">
                <a:latin typeface="Arial" panose="020B0604020202020204" pitchFamily="34" charset="0"/>
                <a:cs typeface="Arial" panose="020B0604020202020204" pitchFamily="34" charset="0"/>
              </a:rPr>
              <a:t>.”</a:t>
            </a:r>
            <a:endParaRPr lang="en-US" altLang="en-US" sz="2400" dirty="0" smtClean="0">
              <a:latin typeface="Arial" panose="020B0604020202020204" pitchFamily="34" charset="0"/>
              <a:cs typeface="Arial" panose="020B0604020202020204" pitchFamily="34" charset="0"/>
            </a:endParaRPr>
          </a:p>
          <a:p>
            <a:pPr marL="0" lvl="2" indent="0" eaLnBrk="1" hangingPunct="1">
              <a:lnSpc>
                <a:spcPct val="90000"/>
              </a:lnSpc>
              <a:spcBef>
                <a:spcPts val="0"/>
              </a:spcBef>
              <a:buClr>
                <a:schemeClr val="tx1"/>
              </a:buClr>
              <a:buSzPct val="80000"/>
              <a:buFont typeface="Wingdings 2" pitchFamily="18" charset="2"/>
              <a:buNone/>
              <a:defRPr/>
            </a:pPr>
            <a:endParaRPr lang="en-US" altLang="en-US" sz="1800" dirty="0" smtClean="0">
              <a:latin typeface="Arial" charset="0"/>
              <a:cs typeface="Arial" charset="0"/>
            </a:endParaRPr>
          </a:p>
          <a:p>
            <a:pPr marL="0" lvl="2" indent="0" eaLnBrk="1" hangingPunct="1">
              <a:lnSpc>
                <a:spcPct val="90000"/>
              </a:lnSpc>
              <a:spcBef>
                <a:spcPts val="0"/>
              </a:spcBef>
              <a:buClr>
                <a:schemeClr val="tx1"/>
              </a:buClr>
              <a:buSzPct val="80000"/>
              <a:buFont typeface="Wingdings 2" pitchFamily="18" charset="2"/>
              <a:buNone/>
              <a:defRPr/>
            </a:pPr>
            <a:r>
              <a:rPr lang="en-US" altLang="en-US" sz="2400" dirty="0" smtClean="0">
                <a:latin typeface="Arial" charset="0"/>
                <a:cs typeface="Arial" charset="0"/>
              </a:rPr>
              <a:t>William Tyndale:  </a:t>
            </a:r>
            <a:r>
              <a:rPr lang="en-US" altLang="en-US" sz="2000" dirty="0" smtClean="0">
                <a:latin typeface="Arial" charset="0"/>
                <a:cs typeface="Arial" charset="0"/>
              </a:rPr>
              <a:t>(1536) </a:t>
            </a:r>
            <a:r>
              <a:rPr lang="en-US" altLang="en-US" sz="2400" i="1" dirty="0" smtClean="0">
                <a:latin typeface="Arial" charset="0"/>
                <a:cs typeface="Arial" charset="0"/>
              </a:rPr>
              <a:t>“Lord, open the King of England’s eyes.”</a:t>
            </a:r>
          </a:p>
          <a:p>
            <a:pPr marL="0" lvl="2" indent="457200" eaLnBrk="1" hangingPunct="1">
              <a:lnSpc>
                <a:spcPct val="90000"/>
              </a:lnSpc>
              <a:spcBef>
                <a:spcPts val="0"/>
              </a:spcBef>
              <a:buClr>
                <a:schemeClr val="tx1"/>
              </a:buClr>
              <a:buSzPct val="80000"/>
              <a:buFont typeface="Wingdings 2" pitchFamily="18" charset="2"/>
              <a:buNone/>
              <a:defRPr/>
            </a:pPr>
            <a:endParaRPr lang="en-US" altLang="en-US" sz="1800" i="1" dirty="0" smtClean="0">
              <a:latin typeface="Arial" panose="020B0604020202020204" pitchFamily="34" charset="0"/>
              <a:cs typeface="Arial" panose="020B0604020202020204" pitchFamily="34" charset="0"/>
            </a:endParaRPr>
          </a:p>
          <a:p>
            <a:pPr marL="0" lvl="2" indent="0" eaLnBrk="1" hangingPunct="1">
              <a:lnSpc>
                <a:spcPct val="90000"/>
              </a:lnSpc>
              <a:spcBef>
                <a:spcPts val="0"/>
              </a:spcBef>
              <a:buClr>
                <a:schemeClr val="tx1"/>
              </a:buClr>
              <a:buSzPct val="80000"/>
              <a:buFont typeface="Wingdings 2" pitchFamily="18" charset="2"/>
              <a:buNone/>
              <a:defRPr/>
            </a:pPr>
            <a:r>
              <a:rPr lang="en-US" sz="2400" dirty="0">
                <a:latin typeface="Arial" panose="020B0604020202020204" pitchFamily="34" charset="0"/>
                <a:cs typeface="Arial" panose="020B0604020202020204" pitchFamily="34" charset="0"/>
              </a:rPr>
              <a:t>William </a:t>
            </a:r>
            <a:r>
              <a:rPr lang="en-US" sz="2400" dirty="0" smtClean="0">
                <a:latin typeface="Arial" panose="020B0604020202020204" pitchFamily="34" charset="0"/>
                <a:cs typeface="Arial" panose="020B0604020202020204" pitchFamily="34" charset="0"/>
              </a:rPr>
              <a:t>Wilberforce </a:t>
            </a:r>
            <a:r>
              <a:rPr lang="en-US" sz="2000" dirty="0" smtClean="0">
                <a:latin typeface="Arial" panose="020B0604020202020204" pitchFamily="34" charset="0"/>
                <a:cs typeface="Arial" panose="020B0604020202020204" pitchFamily="34" charset="0"/>
              </a:rPr>
              <a:t>(1787)</a:t>
            </a:r>
            <a:r>
              <a:rPr lang="en-US" sz="2400" dirty="0" smtClean="0">
                <a:latin typeface="Arial" panose="020B0604020202020204" pitchFamily="34" charset="0"/>
                <a:cs typeface="Arial" panose="020B0604020202020204" pitchFamily="34" charset="0"/>
              </a:rPr>
              <a:t>: </a:t>
            </a:r>
            <a:r>
              <a:rPr lang="en-US" sz="2400" i="1" dirty="0" smtClean="0">
                <a:latin typeface="Arial" panose="020B0604020202020204" pitchFamily="34" charset="0"/>
                <a:cs typeface="Arial" panose="020B0604020202020204" pitchFamily="34" charset="0"/>
              </a:rPr>
              <a:t>"</a:t>
            </a:r>
            <a:r>
              <a:rPr lang="en-US" sz="2400" i="1" dirty="0">
                <a:latin typeface="Arial" panose="020B0604020202020204" pitchFamily="34" charset="0"/>
                <a:cs typeface="Arial" panose="020B0604020202020204" pitchFamily="34" charset="0"/>
              </a:rPr>
              <a:t>God Almighty has set before me two great objects, the suppression of the Slave Trade and the Reformation of Manners [moral values</a:t>
            </a:r>
            <a:r>
              <a:rPr lang="en-US" sz="2400" i="1" dirty="0" smtClean="0">
                <a:latin typeface="Arial" panose="020B0604020202020204" pitchFamily="34" charset="0"/>
                <a:cs typeface="Arial" panose="020B0604020202020204" pitchFamily="34" charset="0"/>
              </a:rPr>
              <a:t>].“    </a:t>
            </a:r>
            <a:endParaRPr lang="en-US" altLang="en-US" sz="1000" i="1" dirty="0" smtClean="0">
              <a:latin typeface="Arial" panose="020B0604020202020204" pitchFamily="34" charset="0"/>
              <a:cs typeface="Arial" panose="020B0604020202020204" pitchFamily="34" charset="0"/>
            </a:endParaRPr>
          </a:p>
          <a:p>
            <a:pPr marL="0" lvl="1" indent="0" eaLnBrk="1" hangingPunct="1">
              <a:lnSpc>
                <a:spcPct val="90000"/>
              </a:lnSpc>
              <a:buClr>
                <a:schemeClr val="tx1"/>
              </a:buClr>
              <a:buSzPct val="80000"/>
              <a:buFont typeface="Verdana" pitchFamily="34" charset="0"/>
              <a:buNone/>
              <a:defRPr/>
            </a:pPr>
            <a:endParaRPr lang="en-US" altLang="en-US" sz="2800" i="1" dirty="0" smtClean="0">
              <a:latin typeface="Arial" charset="0"/>
              <a:cs typeface="Arial" charset="0"/>
            </a:endParaRPr>
          </a:p>
        </p:txBody>
      </p:sp>
      <p:sp>
        <p:nvSpPr>
          <p:cNvPr id="9218" name="Rectangle 2"/>
          <p:cNvSpPr>
            <a:spLocks noGrp="1" noChangeArrowheads="1"/>
          </p:cNvSpPr>
          <p:nvPr>
            <p:ph type="title"/>
          </p:nvPr>
        </p:nvSpPr>
        <p:spPr>
          <a:xfrm>
            <a:off x="228600" y="26670"/>
            <a:ext cx="8686800" cy="579438"/>
          </a:xfrm>
        </p:spPr>
        <p:txBody>
          <a:bodyPr/>
          <a:lstStyle/>
          <a:p>
            <a:pPr eaLnBrk="1" fontAlgn="auto" hangingPunct="1">
              <a:spcAft>
                <a:spcPts val="0"/>
              </a:spcAft>
              <a:defRPr/>
            </a:pPr>
            <a:r>
              <a:rPr lang="en-US" altLang="en-US" sz="3200" dirty="0" smtClean="0">
                <a:solidFill>
                  <a:schemeClr val="tx1"/>
                </a:solidFill>
                <a:effectLst/>
                <a:latin typeface="Arial" panose="020B0604020202020204" pitchFamily="34" charset="0"/>
                <a:cs typeface="Arial" panose="020B0604020202020204" pitchFamily="34" charset="0"/>
              </a:rPr>
              <a:t>Stewardship of Influence</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Effect transition="in" filter="fade">
                                      <p:cBhvr>
                                        <p:cTn id="7" dur="1000"/>
                                        <p:tgtEl>
                                          <p:spTgt spid="8195">
                                            <p:txEl>
                                              <p:pRg st="0" end="0"/>
                                            </p:txEl>
                                          </p:spTgt>
                                        </p:tgtEl>
                                      </p:cBhvr>
                                    </p:animEffect>
                                    <p:anim calcmode="lin" valueType="num">
                                      <p:cBhvr>
                                        <p:cTn id="8" dur="1000" fill="hold"/>
                                        <p:tgtEl>
                                          <p:spTgt spid="819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819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8195">
                                            <p:txEl>
                                              <p:pRg st="2" end="2"/>
                                            </p:txEl>
                                          </p:spTgt>
                                        </p:tgtEl>
                                        <p:attrNameLst>
                                          <p:attrName>style.visibility</p:attrName>
                                        </p:attrNameLst>
                                      </p:cBhvr>
                                      <p:to>
                                        <p:strVal val="visible"/>
                                      </p:to>
                                    </p:set>
                                    <p:animEffect transition="in" filter="fade">
                                      <p:cBhvr>
                                        <p:cTn id="14" dur="1000"/>
                                        <p:tgtEl>
                                          <p:spTgt spid="8195">
                                            <p:txEl>
                                              <p:pRg st="2" end="2"/>
                                            </p:txEl>
                                          </p:spTgt>
                                        </p:tgtEl>
                                      </p:cBhvr>
                                    </p:animEffect>
                                    <p:anim calcmode="lin" valueType="num">
                                      <p:cBhvr>
                                        <p:cTn id="15" dur="1000" fill="hold"/>
                                        <p:tgtEl>
                                          <p:spTgt spid="8195">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819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8195">
                                            <p:txEl>
                                              <p:pRg st="4" end="4"/>
                                            </p:txEl>
                                          </p:spTgt>
                                        </p:tgtEl>
                                        <p:attrNameLst>
                                          <p:attrName>style.visibility</p:attrName>
                                        </p:attrNameLst>
                                      </p:cBhvr>
                                      <p:to>
                                        <p:strVal val="visible"/>
                                      </p:to>
                                    </p:set>
                                    <p:animEffect transition="in" filter="fade">
                                      <p:cBhvr>
                                        <p:cTn id="21" dur="1000"/>
                                        <p:tgtEl>
                                          <p:spTgt spid="8195">
                                            <p:txEl>
                                              <p:pRg st="4" end="4"/>
                                            </p:txEl>
                                          </p:spTgt>
                                        </p:tgtEl>
                                      </p:cBhvr>
                                    </p:animEffect>
                                    <p:anim calcmode="lin" valueType="num">
                                      <p:cBhvr>
                                        <p:cTn id="22" dur="1000" fill="hold"/>
                                        <p:tgtEl>
                                          <p:spTgt spid="8195">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819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nodeType="clickEffect">
                                  <p:stCondLst>
                                    <p:cond delay="0"/>
                                  </p:stCondLst>
                                  <p:childTnLst>
                                    <p:set>
                                      <p:cBhvr>
                                        <p:cTn id="27" dur="1" fill="hold">
                                          <p:stCondLst>
                                            <p:cond delay="0"/>
                                          </p:stCondLst>
                                        </p:cTn>
                                        <p:tgtEl>
                                          <p:spTgt spid="8195">
                                            <p:txEl>
                                              <p:pRg st="6" end="6"/>
                                            </p:txEl>
                                          </p:spTgt>
                                        </p:tgtEl>
                                        <p:attrNameLst>
                                          <p:attrName>style.visibility</p:attrName>
                                        </p:attrNameLst>
                                      </p:cBhvr>
                                      <p:to>
                                        <p:strVal val="visible"/>
                                      </p:to>
                                    </p:set>
                                    <p:animEffect transition="in" filter="fade">
                                      <p:cBhvr>
                                        <p:cTn id="28" dur="1000"/>
                                        <p:tgtEl>
                                          <p:spTgt spid="8195">
                                            <p:txEl>
                                              <p:pRg st="6" end="6"/>
                                            </p:txEl>
                                          </p:spTgt>
                                        </p:tgtEl>
                                      </p:cBhvr>
                                    </p:animEffect>
                                    <p:anim calcmode="lin" valueType="num">
                                      <p:cBhvr>
                                        <p:cTn id="29" dur="1000" fill="hold"/>
                                        <p:tgtEl>
                                          <p:spTgt spid="8195">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8195">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nodeType="clickEffect">
                                  <p:stCondLst>
                                    <p:cond delay="0"/>
                                  </p:stCondLst>
                                  <p:childTnLst>
                                    <p:set>
                                      <p:cBhvr>
                                        <p:cTn id="34" dur="1" fill="hold">
                                          <p:stCondLst>
                                            <p:cond delay="0"/>
                                          </p:stCondLst>
                                        </p:cTn>
                                        <p:tgtEl>
                                          <p:spTgt spid="8195">
                                            <p:txEl>
                                              <p:pRg st="8" end="8"/>
                                            </p:txEl>
                                          </p:spTgt>
                                        </p:tgtEl>
                                        <p:attrNameLst>
                                          <p:attrName>style.visibility</p:attrName>
                                        </p:attrNameLst>
                                      </p:cBhvr>
                                      <p:to>
                                        <p:strVal val="visible"/>
                                      </p:to>
                                    </p:set>
                                    <p:animEffect transition="in" filter="fade">
                                      <p:cBhvr>
                                        <p:cTn id="35" dur="1000"/>
                                        <p:tgtEl>
                                          <p:spTgt spid="8195">
                                            <p:txEl>
                                              <p:pRg st="8" end="8"/>
                                            </p:txEl>
                                          </p:spTgt>
                                        </p:tgtEl>
                                      </p:cBhvr>
                                    </p:animEffect>
                                    <p:anim calcmode="lin" valueType="num">
                                      <p:cBhvr>
                                        <p:cTn id="36" dur="1000" fill="hold"/>
                                        <p:tgtEl>
                                          <p:spTgt spid="8195">
                                            <p:txEl>
                                              <p:pRg st="8" end="8"/>
                                            </p:txEl>
                                          </p:spTgt>
                                        </p:tgtEl>
                                        <p:attrNameLst>
                                          <p:attrName>ppt_x</p:attrName>
                                        </p:attrNameLst>
                                      </p:cBhvr>
                                      <p:tavLst>
                                        <p:tav tm="0">
                                          <p:val>
                                            <p:strVal val="#ppt_x"/>
                                          </p:val>
                                        </p:tav>
                                        <p:tav tm="100000">
                                          <p:val>
                                            <p:strVal val="#ppt_x"/>
                                          </p:val>
                                        </p:tav>
                                      </p:tavLst>
                                    </p:anim>
                                    <p:anim calcmode="lin" valueType="num">
                                      <p:cBhvr>
                                        <p:cTn id="37" dur="1000" fill="hold"/>
                                        <p:tgtEl>
                                          <p:spTgt spid="8195">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Concourse</Template>
  <TotalTime>14295</TotalTime>
  <Words>816</Words>
  <Application>Microsoft Office PowerPoint</Application>
  <PresentationFormat>On-screen Show (4:3)</PresentationFormat>
  <Paragraphs>116</Paragraphs>
  <Slides>11</Slides>
  <Notes>9</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11</vt:i4>
      </vt:variant>
    </vt:vector>
  </HeadingPairs>
  <TitlesOfParts>
    <vt:vector size="19" baseType="lpstr">
      <vt:lpstr>Times New Roman</vt:lpstr>
      <vt:lpstr>Arial</vt:lpstr>
      <vt:lpstr>Lucida Sans Unicode</vt:lpstr>
      <vt:lpstr>Wingdings 3</vt:lpstr>
      <vt:lpstr>Verdana</vt:lpstr>
      <vt:lpstr>Wingdings 2</vt:lpstr>
      <vt:lpstr>Wingdings</vt:lpstr>
      <vt:lpstr>Concourse</vt:lpstr>
      <vt:lpstr>Practical Theology (CM3)</vt:lpstr>
      <vt:lpstr>PowerPoint Presentation</vt:lpstr>
      <vt:lpstr>What is “Stewardship?”</vt:lpstr>
      <vt:lpstr>What is “Stewardship?”</vt:lpstr>
      <vt:lpstr>Stewardship of Influence</vt:lpstr>
      <vt:lpstr>Stewardship of Influence</vt:lpstr>
      <vt:lpstr>Stewardship of Influence</vt:lpstr>
      <vt:lpstr>Stewardship of Influence</vt:lpstr>
      <vt:lpstr>Stewardship of Influence</vt:lpstr>
      <vt:lpstr>Stewardship of Influence</vt:lpstr>
      <vt:lpstr>Stewardship of Influence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We Believe and Teach</dc:title>
  <dc:creator>Ross D. Arnold</dc:creator>
  <cp:lastModifiedBy>Carolyn</cp:lastModifiedBy>
  <cp:revision>418</cp:revision>
  <cp:lastPrinted>2014-08-28T17:02:25Z</cp:lastPrinted>
  <dcterms:created xsi:type="dcterms:W3CDTF">2001-09-16T00:08:39Z</dcterms:created>
  <dcterms:modified xsi:type="dcterms:W3CDTF">2014-09-25T15:50:39Z</dcterms:modified>
</cp:coreProperties>
</file>