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3" r:id="rId1"/>
  </p:sldMasterIdLst>
  <p:notesMasterIdLst>
    <p:notesMasterId r:id="rId24"/>
  </p:notesMasterIdLst>
  <p:handoutMasterIdLst>
    <p:handoutMasterId r:id="rId25"/>
  </p:handoutMasterIdLst>
  <p:sldIdLst>
    <p:sldId id="256" r:id="rId2"/>
    <p:sldId id="276" r:id="rId3"/>
    <p:sldId id="297" r:id="rId4"/>
    <p:sldId id="301" r:id="rId5"/>
    <p:sldId id="302" r:id="rId6"/>
    <p:sldId id="303" r:id="rId7"/>
    <p:sldId id="304" r:id="rId8"/>
    <p:sldId id="305" r:id="rId9"/>
    <p:sldId id="306" r:id="rId10"/>
    <p:sldId id="308" r:id="rId11"/>
    <p:sldId id="309" r:id="rId12"/>
    <p:sldId id="310" r:id="rId13"/>
    <p:sldId id="311" r:id="rId14"/>
    <p:sldId id="312" r:id="rId15"/>
    <p:sldId id="313" r:id="rId16"/>
    <p:sldId id="314" r:id="rId17"/>
    <p:sldId id="315" r:id="rId18"/>
    <p:sldId id="316" r:id="rId19"/>
    <p:sldId id="317" r:id="rId20"/>
    <p:sldId id="318" r:id="rId21"/>
    <p:sldId id="319" r:id="rId22"/>
    <p:sldId id="320" r:id="rId23"/>
  </p:sldIdLst>
  <p:sldSz cx="9144000" cy="6858000" type="screen4x3"/>
  <p:notesSz cx="7077075" cy="9363075"/>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Arial" charset="0"/>
      </a:defRPr>
    </a:lvl1pPr>
    <a:lvl2pPr marL="457200" algn="l" rtl="0" fontAlgn="base">
      <a:spcBef>
        <a:spcPct val="0"/>
      </a:spcBef>
      <a:spcAft>
        <a:spcPct val="0"/>
      </a:spcAft>
      <a:defRPr sz="2400" kern="1200">
        <a:solidFill>
          <a:schemeClr val="tx1"/>
        </a:solidFill>
        <a:latin typeface="Times New Roman" pitchFamily="18" charset="0"/>
        <a:ea typeface="+mn-ea"/>
        <a:cs typeface="Arial" charset="0"/>
      </a:defRPr>
    </a:lvl2pPr>
    <a:lvl3pPr marL="914400" algn="l" rtl="0" fontAlgn="base">
      <a:spcBef>
        <a:spcPct val="0"/>
      </a:spcBef>
      <a:spcAft>
        <a:spcPct val="0"/>
      </a:spcAft>
      <a:defRPr sz="24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24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2400" kern="1200">
        <a:solidFill>
          <a:schemeClr val="tx1"/>
        </a:solidFill>
        <a:latin typeface="Times New Roman" pitchFamily="18" charset="0"/>
        <a:ea typeface="+mn-ea"/>
        <a:cs typeface="Arial" charset="0"/>
      </a:defRPr>
    </a:lvl5pPr>
    <a:lvl6pPr marL="2286000" algn="l" defTabSz="914400" rtl="0" eaLnBrk="1" latinLnBrk="0" hangingPunct="1">
      <a:defRPr sz="2400" kern="1200">
        <a:solidFill>
          <a:schemeClr val="tx1"/>
        </a:solidFill>
        <a:latin typeface="Times New Roman" pitchFamily="18" charset="0"/>
        <a:ea typeface="+mn-ea"/>
        <a:cs typeface="Arial" charset="0"/>
      </a:defRPr>
    </a:lvl6pPr>
    <a:lvl7pPr marL="2743200" algn="l" defTabSz="914400" rtl="0" eaLnBrk="1" latinLnBrk="0" hangingPunct="1">
      <a:defRPr sz="2400" kern="1200">
        <a:solidFill>
          <a:schemeClr val="tx1"/>
        </a:solidFill>
        <a:latin typeface="Times New Roman" pitchFamily="18" charset="0"/>
        <a:ea typeface="+mn-ea"/>
        <a:cs typeface="Arial" charset="0"/>
      </a:defRPr>
    </a:lvl7pPr>
    <a:lvl8pPr marL="3200400" algn="l" defTabSz="914400" rtl="0" eaLnBrk="1" latinLnBrk="0" hangingPunct="1">
      <a:defRPr sz="2400" kern="1200">
        <a:solidFill>
          <a:schemeClr val="tx1"/>
        </a:solidFill>
        <a:latin typeface="Times New Roman" pitchFamily="18" charset="0"/>
        <a:ea typeface="+mn-ea"/>
        <a:cs typeface="Arial" charset="0"/>
      </a:defRPr>
    </a:lvl8pPr>
    <a:lvl9pPr marL="3657600" algn="l" defTabSz="914400" rtl="0" eaLnBrk="1" latinLnBrk="0" hangingPunct="1">
      <a:defRPr sz="2400" kern="1200">
        <a:solidFill>
          <a:schemeClr val="tx1"/>
        </a:solidFill>
        <a:latin typeface="Times New Roman" pitchFamily="18"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2787"/>
    <p:restoredTop sz="80524" autoAdjust="0"/>
  </p:normalViewPr>
  <p:slideViewPr>
    <p:cSldViewPr>
      <p:cViewPr>
        <p:scale>
          <a:sx n="109" d="100"/>
          <a:sy n="109" d="100"/>
        </p:scale>
        <p:origin x="-1590"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7106" name="Rectangle 2"/>
          <p:cNvSpPr>
            <a:spLocks noGrp="1" noChangeArrowheads="1"/>
          </p:cNvSpPr>
          <p:nvPr>
            <p:ph type="hdr" sz="quarter"/>
          </p:nvPr>
        </p:nvSpPr>
        <p:spPr bwMode="auto">
          <a:xfrm>
            <a:off x="0" y="0"/>
            <a:ext cx="3067050" cy="468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937" tIns="46968" rIns="93937" bIns="46968" numCol="1" anchor="t" anchorCtr="0" compatLnSpc="1">
            <a:prstTxWarp prst="textNoShape">
              <a:avLst/>
            </a:prstTxWarp>
          </a:bodyPr>
          <a:lstStyle>
            <a:lvl1pPr>
              <a:defRPr sz="1200">
                <a:cs typeface="+mn-cs"/>
              </a:defRPr>
            </a:lvl1pPr>
          </a:lstStyle>
          <a:p>
            <a:pPr>
              <a:defRPr/>
            </a:pPr>
            <a:endParaRPr lang="en-US"/>
          </a:p>
        </p:txBody>
      </p:sp>
      <p:sp>
        <p:nvSpPr>
          <p:cNvPr id="47107" name="Rectangle 3"/>
          <p:cNvSpPr>
            <a:spLocks noGrp="1" noChangeArrowheads="1"/>
          </p:cNvSpPr>
          <p:nvPr>
            <p:ph type="dt" sz="quarter" idx="1"/>
          </p:nvPr>
        </p:nvSpPr>
        <p:spPr bwMode="auto">
          <a:xfrm>
            <a:off x="4010025" y="0"/>
            <a:ext cx="3067050" cy="468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937" tIns="46968" rIns="93937" bIns="46968" numCol="1" anchor="t" anchorCtr="0" compatLnSpc="1">
            <a:prstTxWarp prst="textNoShape">
              <a:avLst/>
            </a:prstTxWarp>
          </a:bodyPr>
          <a:lstStyle>
            <a:lvl1pPr algn="r">
              <a:defRPr sz="1200">
                <a:cs typeface="+mn-cs"/>
              </a:defRPr>
            </a:lvl1pPr>
          </a:lstStyle>
          <a:p>
            <a:pPr>
              <a:defRPr/>
            </a:pPr>
            <a:endParaRPr lang="en-US"/>
          </a:p>
        </p:txBody>
      </p:sp>
      <p:sp>
        <p:nvSpPr>
          <p:cNvPr id="47108" name="Rectangle 4"/>
          <p:cNvSpPr>
            <a:spLocks noGrp="1" noChangeArrowheads="1"/>
          </p:cNvSpPr>
          <p:nvPr>
            <p:ph type="ftr" sz="quarter" idx="2"/>
          </p:nvPr>
        </p:nvSpPr>
        <p:spPr bwMode="auto">
          <a:xfrm>
            <a:off x="0" y="8894763"/>
            <a:ext cx="3067050" cy="468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937" tIns="46968" rIns="93937" bIns="46968" numCol="1" anchor="b" anchorCtr="0" compatLnSpc="1">
            <a:prstTxWarp prst="textNoShape">
              <a:avLst/>
            </a:prstTxWarp>
          </a:bodyPr>
          <a:lstStyle>
            <a:lvl1pPr>
              <a:defRPr sz="1200">
                <a:cs typeface="+mn-cs"/>
              </a:defRPr>
            </a:lvl1pPr>
          </a:lstStyle>
          <a:p>
            <a:pPr>
              <a:defRPr/>
            </a:pPr>
            <a:endParaRPr lang="en-US"/>
          </a:p>
        </p:txBody>
      </p:sp>
      <p:sp>
        <p:nvSpPr>
          <p:cNvPr id="47109" name="Rectangle 5"/>
          <p:cNvSpPr>
            <a:spLocks noGrp="1" noChangeArrowheads="1"/>
          </p:cNvSpPr>
          <p:nvPr>
            <p:ph type="sldNum" sz="quarter" idx="3"/>
          </p:nvPr>
        </p:nvSpPr>
        <p:spPr bwMode="auto">
          <a:xfrm>
            <a:off x="4010025" y="8894763"/>
            <a:ext cx="3067050" cy="468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937" tIns="46968" rIns="93937" bIns="46968" numCol="1" anchor="b" anchorCtr="0" compatLnSpc="1">
            <a:prstTxWarp prst="textNoShape">
              <a:avLst/>
            </a:prstTxWarp>
          </a:bodyPr>
          <a:lstStyle>
            <a:lvl1pPr algn="r">
              <a:defRPr sz="1200">
                <a:cs typeface="+mn-cs"/>
              </a:defRPr>
            </a:lvl1pPr>
          </a:lstStyle>
          <a:p>
            <a:pPr>
              <a:defRPr/>
            </a:pPr>
            <a:fld id="{0A9B0850-5FD1-420E-B1ED-43359631992C}" type="slidenum">
              <a:rPr lang="en-US"/>
              <a:pPr>
                <a:defRPr/>
              </a:pPr>
              <a:t>‹#›</a:t>
            </a:fld>
            <a:endParaRPr lang="en-US" dirty="0"/>
          </a:p>
        </p:txBody>
      </p:sp>
    </p:spTree>
    <p:extLst>
      <p:ext uri="{BB962C8B-B14F-4D97-AF65-F5344CB8AC3E}">
        <p14:creationId xmlns:p14="http://schemas.microsoft.com/office/powerpoint/2010/main" val="332864805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4034" name="Rectangle 2"/>
          <p:cNvSpPr>
            <a:spLocks noGrp="1" noChangeArrowheads="1"/>
          </p:cNvSpPr>
          <p:nvPr>
            <p:ph type="hdr" sz="quarter"/>
          </p:nvPr>
        </p:nvSpPr>
        <p:spPr bwMode="auto">
          <a:xfrm>
            <a:off x="0" y="0"/>
            <a:ext cx="3067050" cy="468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937" tIns="46968" rIns="93937" bIns="46968" numCol="1" anchor="t" anchorCtr="0" compatLnSpc="1">
            <a:prstTxWarp prst="textNoShape">
              <a:avLst/>
            </a:prstTxWarp>
          </a:bodyPr>
          <a:lstStyle>
            <a:lvl1pPr>
              <a:defRPr sz="1200">
                <a:cs typeface="+mn-cs"/>
              </a:defRPr>
            </a:lvl1pPr>
          </a:lstStyle>
          <a:p>
            <a:pPr>
              <a:defRPr/>
            </a:pPr>
            <a:endParaRPr lang="en-US"/>
          </a:p>
        </p:txBody>
      </p:sp>
      <p:sp>
        <p:nvSpPr>
          <p:cNvPr id="44035" name="Rectangle 3"/>
          <p:cNvSpPr>
            <a:spLocks noGrp="1" noChangeArrowheads="1"/>
          </p:cNvSpPr>
          <p:nvPr>
            <p:ph type="dt" idx="1"/>
          </p:nvPr>
        </p:nvSpPr>
        <p:spPr bwMode="auto">
          <a:xfrm>
            <a:off x="4010025" y="0"/>
            <a:ext cx="3067050" cy="468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937" tIns="46968" rIns="93937" bIns="46968" numCol="1" anchor="t" anchorCtr="0" compatLnSpc="1">
            <a:prstTxWarp prst="textNoShape">
              <a:avLst/>
            </a:prstTxWarp>
          </a:bodyPr>
          <a:lstStyle>
            <a:lvl1pPr algn="r">
              <a:defRPr sz="1200">
                <a:cs typeface="+mn-cs"/>
              </a:defRPr>
            </a:lvl1pPr>
          </a:lstStyle>
          <a:p>
            <a:pPr>
              <a:defRPr/>
            </a:pPr>
            <a:endParaRPr lang="en-US"/>
          </a:p>
        </p:txBody>
      </p:sp>
      <p:sp>
        <p:nvSpPr>
          <p:cNvPr id="31748" name="Rectangle 4"/>
          <p:cNvSpPr>
            <a:spLocks noGrp="1" noRot="1" noChangeAspect="1" noChangeArrowheads="1" noTextEdit="1"/>
          </p:cNvSpPr>
          <p:nvPr>
            <p:ph type="sldImg" idx="2"/>
          </p:nvPr>
        </p:nvSpPr>
        <p:spPr bwMode="auto">
          <a:xfrm>
            <a:off x="1198563" y="703263"/>
            <a:ext cx="4679950" cy="3509962"/>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4037" name="Rectangle 5"/>
          <p:cNvSpPr>
            <a:spLocks noGrp="1" noChangeArrowheads="1"/>
          </p:cNvSpPr>
          <p:nvPr>
            <p:ph type="body" sz="quarter" idx="3"/>
          </p:nvPr>
        </p:nvSpPr>
        <p:spPr bwMode="auto">
          <a:xfrm>
            <a:off x="944563" y="4446588"/>
            <a:ext cx="5187950" cy="4213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937" tIns="46968" rIns="93937" bIns="4696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4038" name="Rectangle 6"/>
          <p:cNvSpPr>
            <a:spLocks noGrp="1" noChangeArrowheads="1"/>
          </p:cNvSpPr>
          <p:nvPr>
            <p:ph type="ftr" sz="quarter" idx="4"/>
          </p:nvPr>
        </p:nvSpPr>
        <p:spPr bwMode="auto">
          <a:xfrm>
            <a:off x="0" y="8894763"/>
            <a:ext cx="3067050" cy="468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937" tIns="46968" rIns="93937" bIns="46968" numCol="1" anchor="b" anchorCtr="0" compatLnSpc="1">
            <a:prstTxWarp prst="textNoShape">
              <a:avLst/>
            </a:prstTxWarp>
          </a:bodyPr>
          <a:lstStyle>
            <a:lvl1pPr>
              <a:defRPr sz="1200">
                <a:cs typeface="+mn-cs"/>
              </a:defRPr>
            </a:lvl1pPr>
          </a:lstStyle>
          <a:p>
            <a:pPr>
              <a:defRPr/>
            </a:pPr>
            <a:endParaRPr lang="en-US"/>
          </a:p>
        </p:txBody>
      </p:sp>
      <p:sp>
        <p:nvSpPr>
          <p:cNvPr id="44039" name="Rectangle 7"/>
          <p:cNvSpPr>
            <a:spLocks noGrp="1" noChangeArrowheads="1"/>
          </p:cNvSpPr>
          <p:nvPr>
            <p:ph type="sldNum" sz="quarter" idx="5"/>
          </p:nvPr>
        </p:nvSpPr>
        <p:spPr bwMode="auto">
          <a:xfrm>
            <a:off x="4010025" y="8894763"/>
            <a:ext cx="3067050" cy="468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937" tIns="46968" rIns="93937" bIns="46968" numCol="1" anchor="b" anchorCtr="0" compatLnSpc="1">
            <a:prstTxWarp prst="textNoShape">
              <a:avLst/>
            </a:prstTxWarp>
          </a:bodyPr>
          <a:lstStyle>
            <a:lvl1pPr algn="r">
              <a:defRPr sz="1200">
                <a:cs typeface="+mn-cs"/>
              </a:defRPr>
            </a:lvl1pPr>
          </a:lstStyle>
          <a:p>
            <a:pPr>
              <a:defRPr/>
            </a:pPr>
            <a:fld id="{FADE952E-04C4-479E-B974-BA22382D1632}" type="slidenum">
              <a:rPr lang="en-US"/>
              <a:pPr>
                <a:defRPr/>
              </a:pPr>
              <a:t>‹#›</a:t>
            </a:fld>
            <a:endParaRPr lang="en-US" dirty="0"/>
          </a:p>
        </p:txBody>
      </p:sp>
    </p:spTree>
    <p:extLst>
      <p:ext uri="{BB962C8B-B14F-4D97-AF65-F5344CB8AC3E}">
        <p14:creationId xmlns:p14="http://schemas.microsoft.com/office/powerpoint/2010/main" val="143507308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p:txBody>
          <a:bodyPr/>
          <a:lstStyle>
            <a:lvl1pPr eaLnBrk="0" hangingPunct="0">
              <a:spcBef>
                <a:spcPct val="30000"/>
              </a:spcBef>
              <a:defRPr sz="1200">
                <a:solidFill>
                  <a:schemeClr val="tx1"/>
                </a:solidFill>
                <a:latin typeface="Times New Roman" pitchFamily="18" charset="0"/>
              </a:defRPr>
            </a:lvl1pPr>
            <a:lvl2pPr marL="739775" indent="-284163" eaLnBrk="0" hangingPunct="0">
              <a:spcBef>
                <a:spcPct val="30000"/>
              </a:spcBef>
              <a:defRPr sz="1200">
                <a:solidFill>
                  <a:schemeClr val="tx1"/>
                </a:solidFill>
                <a:latin typeface="Times New Roman" pitchFamily="18" charset="0"/>
              </a:defRPr>
            </a:lvl2pPr>
            <a:lvl3pPr marL="1138238" indent="-227013" eaLnBrk="0" hangingPunct="0">
              <a:spcBef>
                <a:spcPct val="30000"/>
              </a:spcBef>
              <a:defRPr sz="1200">
                <a:solidFill>
                  <a:schemeClr val="tx1"/>
                </a:solidFill>
                <a:latin typeface="Times New Roman" pitchFamily="18" charset="0"/>
              </a:defRPr>
            </a:lvl3pPr>
            <a:lvl4pPr marL="1593850" indent="-227013" eaLnBrk="0" hangingPunct="0">
              <a:spcBef>
                <a:spcPct val="30000"/>
              </a:spcBef>
              <a:defRPr sz="1200">
                <a:solidFill>
                  <a:schemeClr val="tx1"/>
                </a:solidFill>
                <a:latin typeface="Times New Roman" pitchFamily="18" charset="0"/>
              </a:defRPr>
            </a:lvl4pPr>
            <a:lvl5pPr marL="2049463" indent="-227013" eaLnBrk="0" hangingPunct="0">
              <a:spcBef>
                <a:spcPct val="30000"/>
              </a:spcBef>
              <a:defRPr sz="1200">
                <a:solidFill>
                  <a:schemeClr val="tx1"/>
                </a:solidFill>
                <a:latin typeface="Times New Roman" pitchFamily="18" charset="0"/>
              </a:defRPr>
            </a:lvl5pPr>
            <a:lvl6pPr marL="2506663" indent="-227013" eaLnBrk="0" fontAlgn="base" hangingPunct="0">
              <a:spcBef>
                <a:spcPct val="30000"/>
              </a:spcBef>
              <a:spcAft>
                <a:spcPct val="0"/>
              </a:spcAft>
              <a:defRPr sz="1200">
                <a:solidFill>
                  <a:schemeClr val="tx1"/>
                </a:solidFill>
                <a:latin typeface="Times New Roman" pitchFamily="18" charset="0"/>
              </a:defRPr>
            </a:lvl6pPr>
            <a:lvl7pPr marL="2963863" indent="-227013" eaLnBrk="0" fontAlgn="base" hangingPunct="0">
              <a:spcBef>
                <a:spcPct val="30000"/>
              </a:spcBef>
              <a:spcAft>
                <a:spcPct val="0"/>
              </a:spcAft>
              <a:defRPr sz="1200">
                <a:solidFill>
                  <a:schemeClr val="tx1"/>
                </a:solidFill>
                <a:latin typeface="Times New Roman" pitchFamily="18" charset="0"/>
              </a:defRPr>
            </a:lvl7pPr>
            <a:lvl8pPr marL="3421063" indent="-227013" eaLnBrk="0" fontAlgn="base" hangingPunct="0">
              <a:spcBef>
                <a:spcPct val="30000"/>
              </a:spcBef>
              <a:spcAft>
                <a:spcPct val="0"/>
              </a:spcAft>
              <a:defRPr sz="1200">
                <a:solidFill>
                  <a:schemeClr val="tx1"/>
                </a:solidFill>
                <a:latin typeface="Times New Roman" pitchFamily="18" charset="0"/>
              </a:defRPr>
            </a:lvl8pPr>
            <a:lvl9pPr marL="3878263" indent="-227013"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defRPr/>
            </a:pPr>
            <a:fld id="{7064D287-BEA4-455D-B9F8-B31C6FBA82ED}" type="slidenum">
              <a:rPr lang="en-US" altLang="en-US" smtClean="0"/>
              <a:pPr eaLnBrk="1" hangingPunct="1">
                <a:spcBef>
                  <a:spcPct val="0"/>
                </a:spcBef>
                <a:defRPr/>
              </a:pPr>
              <a:t>3</a:t>
            </a:fld>
            <a:endParaRPr lang="en-US" altLang="en-US" smtClean="0"/>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p:spPr>
        <p:txBody>
          <a:bodyPr/>
          <a:lstStyle/>
          <a:p>
            <a:pPr eaLnBrk="1" hangingPunct="1"/>
            <a:endParaRPr lang="en-US" altLang="en-US" b="1"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p:txBody>
          <a:bodyPr/>
          <a:lstStyle>
            <a:lvl1pPr eaLnBrk="0" hangingPunct="0">
              <a:spcBef>
                <a:spcPct val="30000"/>
              </a:spcBef>
              <a:defRPr sz="1200">
                <a:solidFill>
                  <a:schemeClr val="tx1"/>
                </a:solidFill>
                <a:latin typeface="Times New Roman" pitchFamily="18" charset="0"/>
              </a:defRPr>
            </a:lvl1pPr>
            <a:lvl2pPr marL="739775" indent="-284163" eaLnBrk="0" hangingPunct="0">
              <a:spcBef>
                <a:spcPct val="30000"/>
              </a:spcBef>
              <a:defRPr sz="1200">
                <a:solidFill>
                  <a:schemeClr val="tx1"/>
                </a:solidFill>
                <a:latin typeface="Times New Roman" pitchFamily="18" charset="0"/>
              </a:defRPr>
            </a:lvl2pPr>
            <a:lvl3pPr marL="1138238" indent="-227013" eaLnBrk="0" hangingPunct="0">
              <a:spcBef>
                <a:spcPct val="30000"/>
              </a:spcBef>
              <a:defRPr sz="1200">
                <a:solidFill>
                  <a:schemeClr val="tx1"/>
                </a:solidFill>
                <a:latin typeface="Times New Roman" pitchFamily="18" charset="0"/>
              </a:defRPr>
            </a:lvl3pPr>
            <a:lvl4pPr marL="1593850" indent="-227013" eaLnBrk="0" hangingPunct="0">
              <a:spcBef>
                <a:spcPct val="30000"/>
              </a:spcBef>
              <a:defRPr sz="1200">
                <a:solidFill>
                  <a:schemeClr val="tx1"/>
                </a:solidFill>
                <a:latin typeface="Times New Roman" pitchFamily="18" charset="0"/>
              </a:defRPr>
            </a:lvl4pPr>
            <a:lvl5pPr marL="2049463" indent="-227013" eaLnBrk="0" hangingPunct="0">
              <a:spcBef>
                <a:spcPct val="30000"/>
              </a:spcBef>
              <a:defRPr sz="1200">
                <a:solidFill>
                  <a:schemeClr val="tx1"/>
                </a:solidFill>
                <a:latin typeface="Times New Roman" pitchFamily="18" charset="0"/>
              </a:defRPr>
            </a:lvl5pPr>
            <a:lvl6pPr marL="2506663" indent="-227013" eaLnBrk="0" fontAlgn="base" hangingPunct="0">
              <a:spcBef>
                <a:spcPct val="30000"/>
              </a:spcBef>
              <a:spcAft>
                <a:spcPct val="0"/>
              </a:spcAft>
              <a:defRPr sz="1200">
                <a:solidFill>
                  <a:schemeClr val="tx1"/>
                </a:solidFill>
                <a:latin typeface="Times New Roman" pitchFamily="18" charset="0"/>
              </a:defRPr>
            </a:lvl6pPr>
            <a:lvl7pPr marL="2963863" indent="-227013" eaLnBrk="0" fontAlgn="base" hangingPunct="0">
              <a:spcBef>
                <a:spcPct val="30000"/>
              </a:spcBef>
              <a:spcAft>
                <a:spcPct val="0"/>
              </a:spcAft>
              <a:defRPr sz="1200">
                <a:solidFill>
                  <a:schemeClr val="tx1"/>
                </a:solidFill>
                <a:latin typeface="Times New Roman" pitchFamily="18" charset="0"/>
              </a:defRPr>
            </a:lvl7pPr>
            <a:lvl8pPr marL="3421063" indent="-227013" eaLnBrk="0" fontAlgn="base" hangingPunct="0">
              <a:spcBef>
                <a:spcPct val="30000"/>
              </a:spcBef>
              <a:spcAft>
                <a:spcPct val="0"/>
              </a:spcAft>
              <a:defRPr sz="1200">
                <a:solidFill>
                  <a:schemeClr val="tx1"/>
                </a:solidFill>
                <a:latin typeface="Times New Roman" pitchFamily="18" charset="0"/>
              </a:defRPr>
            </a:lvl8pPr>
            <a:lvl9pPr marL="3878263" indent="-227013"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defRPr/>
            </a:pPr>
            <a:fld id="{03DB84EC-CD7E-408D-BA42-D23B5A01A816}" type="slidenum">
              <a:rPr lang="en-US" altLang="en-US" smtClean="0"/>
              <a:pPr eaLnBrk="1" hangingPunct="1">
                <a:spcBef>
                  <a:spcPct val="0"/>
                </a:spcBef>
                <a:defRPr/>
              </a:pPr>
              <a:t>12</a:t>
            </a:fld>
            <a:endParaRPr lang="en-US" altLang="en-US" smtClean="0"/>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p:spPr>
        <p:txBody>
          <a:bodyPr/>
          <a:lstStyle/>
          <a:p>
            <a:pPr eaLnBrk="1" hangingPunct="1"/>
            <a:endParaRPr lang="en-US" altLang="en-US" b="1"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p:txBody>
          <a:bodyPr/>
          <a:lstStyle>
            <a:lvl1pPr eaLnBrk="0" hangingPunct="0">
              <a:spcBef>
                <a:spcPct val="30000"/>
              </a:spcBef>
              <a:defRPr sz="1200">
                <a:solidFill>
                  <a:schemeClr val="tx1"/>
                </a:solidFill>
                <a:latin typeface="Times New Roman" pitchFamily="18" charset="0"/>
              </a:defRPr>
            </a:lvl1pPr>
            <a:lvl2pPr marL="739775" indent="-284163" eaLnBrk="0" hangingPunct="0">
              <a:spcBef>
                <a:spcPct val="30000"/>
              </a:spcBef>
              <a:defRPr sz="1200">
                <a:solidFill>
                  <a:schemeClr val="tx1"/>
                </a:solidFill>
                <a:latin typeface="Times New Roman" pitchFamily="18" charset="0"/>
              </a:defRPr>
            </a:lvl2pPr>
            <a:lvl3pPr marL="1138238" indent="-227013" eaLnBrk="0" hangingPunct="0">
              <a:spcBef>
                <a:spcPct val="30000"/>
              </a:spcBef>
              <a:defRPr sz="1200">
                <a:solidFill>
                  <a:schemeClr val="tx1"/>
                </a:solidFill>
                <a:latin typeface="Times New Roman" pitchFamily="18" charset="0"/>
              </a:defRPr>
            </a:lvl3pPr>
            <a:lvl4pPr marL="1593850" indent="-227013" eaLnBrk="0" hangingPunct="0">
              <a:spcBef>
                <a:spcPct val="30000"/>
              </a:spcBef>
              <a:defRPr sz="1200">
                <a:solidFill>
                  <a:schemeClr val="tx1"/>
                </a:solidFill>
                <a:latin typeface="Times New Roman" pitchFamily="18" charset="0"/>
              </a:defRPr>
            </a:lvl4pPr>
            <a:lvl5pPr marL="2049463" indent="-227013" eaLnBrk="0" hangingPunct="0">
              <a:spcBef>
                <a:spcPct val="30000"/>
              </a:spcBef>
              <a:defRPr sz="1200">
                <a:solidFill>
                  <a:schemeClr val="tx1"/>
                </a:solidFill>
                <a:latin typeface="Times New Roman" pitchFamily="18" charset="0"/>
              </a:defRPr>
            </a:lvl5pPr>
            <a:lvl6pPr marL="2506663" indent="-227013" eaLnBrk="0" fontAlgn="base" hangingPunct="0">
              <a:spcBef>
                <a:spcPct val="30000"/>
              </a:spcBef>
              <a:spcAft>
                <a:spcPct val="0"/>
              </a:spcAft>
              <a:defRPr sz="1200">
                <a:solidFill>
                  <a:schemeClr val="tx1"/>
                </a:solidFill>
                <a:latin typeface="Times New Roman" pitchFamily="18" charset="0"/>
              </a:defRPr>
            </a:lvl6pPr>
            <a:lvl7pPr marL="2963863" indent="-227013" eaLnBrk="0" fontAlgn="base" hangingPunct="0">
              <a:spcBef>
                <a:spcPct val="30000"/>
              </a:spcBef>
              <a:spcAft>
                <a:spcPct val="0"/>
              </a:spcAft>
              <a:defRPr sz="1200">
                <a:solidFill>
                  <a:schemeClr val="tx1"/>
                </a:solidFill>
                <a:latin typeface="Times New Roman" pitchFamily="18" charset="0"/>
              </a:defRPr>
            </a:lvl7pPr>
            <a:lvl8pPr marL="3421063" indent="-227013" eaLnBrk="0" fontAlgn="base" hangingPunct="0">
              <a:spcBef>
                <a:spcPct val="30000"/>
              </a:spcBef>
              <a:spcAft>
                <a:spcPct val="0"/>
              </a:spcAft>
              <a:defRPr sz="1200">
                <a:solidFill>
                  <a:schemeClr val="tx1"/>
                </a:solidFill>
                <a:latin typeface="Times New Roman" pitchFamily="18" charset="0"/>
              </a:defRPr>
            </a:lvl8pPr>
            <a:lvl9pPr marL="3878263" indent="-227013"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defRPr/>
            </a:pPr>
            <a:fld id="{27386C80-5ACA-44BE-AEF2-D947B3E85886}" type="slidenum">
              <a:rPr lang="en-US" altLang="en-US" smtClean="0"/>
              <a:pPr eaLnBrk="1" hangingPunct="1">
                <a:spcBef>
                  <a:spcPct val="0"/>
                </a:spcBef>
                <a:defRPr/>
              </a:pPr>
              <a:t>13</a:t>
            </a:fld>
            <a:endParaRPr lang="en-US" altLang="en-US" smtClean="0"/>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p:spPr>
        <p:txBody>
          <a:bodyPr/>
          <a:lstStyle/>
          <a:p>
            <a:pPr eaLnBrk="1" hangingPunct="1"/>
            <a:endParaRPr lang="en-US" altLang="en-US" b="1"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p:txBody>
          <a:bodyPr/>
          <a:lstStyle>
            <a:lvl1pPr eaLnBrk="0" hangingPunct="0">
              <a:spcBef>
                <a:spcPct val="30000"/>
              </a:spcBef>
              <a:defRPr sz="1200">
                <a:solidFill>
                  <a:schemeClr val="tx1"/>
                </a:solidFill>
                <a:latin typeface="Times New Roman" pitchFamily="18" charset="0"/>
              </a:defRPr>
            </a:lvl1pPr>
            <a:lvl2pPr marL="739775" indent="-284163" eaLnBrk="0" hangingPunct="0">
              <a:spcBef>
                <a:spcPct val="30000"/>
              </a:spcBef>
              <a:defRPr sz="1200">
                <a:solidFill>
                  <a:schemeClr val="tx1"/>
                </a:solidFill>
                <a:latin typeface="Times New Roman" pitchFamily="18" charset="0"/>
              </a:defRPr>
            </a:lvl2pPr>
            <a:lvl3pPr marL="1138238" indent="-227013" eaLnBrk="0" hangingPunct="0">
              <a:spcBef>
                <a:spcPct val="30000"/>
              </a:spcBef>
              <a:defRPr sz="1200">
                <a:solidFill>
                  <a:schemeClr val="tx1"/>
                </a:solidFill>
                <a:latin typeface="Times New Roman" pitchFamily="18" charset="0"/>
              </a:defRPr>
            </a:lvl3pPr>
            <a:lvl4pPr marL="1593850" indent="-227013" eaLnBrk="0" hangingPunct="0">
              <a:spcBef>
                <a:spcPct val="30000"/>
              </a:spcBef>
              <a:defRPr sz="1200">
                <a:solidFill>
                  <a:schemeClr val="tx1"/>
                </a:solidFill>
                <a:latin typeface="Times New Roman" pitchFamily="18" charset="0"/>
              </a:defRPr>
            </a:lvl4pPr>
            <a:lvl5pPr marL="2049463" indent="-227013" eaLnBrk="0" hangingPunct="0">
              <a:spcBef>
                <a:spcPct val="30000"/>
              </a:spcBef>
              <a:defRPr sz="1200">
                <a:solidFill>
                  <a:schemeClr val="tx1"/>
                </a:solidFill>
                <a:latin typeface="Times New Roman" pitchFamily="18" charset="0"/>
              </a:defRPr>
            </a:lvl5pPr>
            <a:lvl6pPr marL="2506663" indent="-227013" eaLnBrk="0" fontAlgn="base" hangingPunct="0">
              <a:spcBef>
                <a:spcPct val="30000"/>
              </a:spcBef>
              <a:spcAft>
                <a:spcPct val="0"/>
              </a:spcAft>
              <a:defRPr sz="1200">
                <a:solidFill>
                  <a:schemeClr val="tx1"/>
                </a:solidFill>
                <a:latin typeface="Times New Roman" pitchFamily="18" charset="0"/>
              </a:defRPr>
            </a:lvl6pPr>
            <a:lvl7pPr marL="2963863" indent="-227013" eaLnBrk="0" fontAlgn="base" hangingPunct="0">
              <a:spcBef>
                <a:spcPct val="30000"/>
              </a:spcBef>
              <a:spcAft>
                <a:spcPct val="0"/>
              </a:spcAft>
              <a:defRPr sz="1200">
                <a:solidFill>
                  <a:schemeClr val="tx1"/>
                </a:solidFill>
                <a:latin typeface="Times New Roman" pitchFamily="18" charset="0"/>
              </a:defRPr>
            </a:lvl7pPr>
            <a:lvl8pPr marL="3421063" indent="-227013" eaLnBrk="0" fontAlgn="base" hangingPunct="0">
              <a:spcBef>
                <a:spcPct val="30000"/>
              </a:spcBef>
              <a:spcAft>
                <a:spcPct val="0"/>
              </a:spcAft>
              <a:defRPr sz="1200">
                <a:solidFill>
                  <a:schemeClr val="tx1"/>
                </a:solidFill>
                <a:latin typeface="Times New Roman" pitchFamily="18" charset="0"/>
              </a:defRPr>
            </a:lvl8pPr>
            <a:lvl9pPr marL="3878263" indent="-227013"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defRPr/>
            </a:pPr>
            <a:fld id="{232D109B-62BE-4A32-A198-38C7F8C10E90}" type="slidenum">
              <a:rPr lang="en-US" altLang="en-US" smtClean="0"/>
              <a:pPr eaLnBrk="1" hangingPunct="1">
                <a:spcBef>
                  <a:spcPct val="0"/>
                </a:spcBef>
                <a:defRPr/>
              </a:pPr>
              <a:t>14</a:t>
            </a:fld>
            <a:endParaRPr lang="en-US" altLang="en-US" smtClean="0"/>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p:spPr>
        <p:txBody>
          <a:bodyPr/>
          <a:lstStyle/>
          <a:p>
            <a:pPr eaLnBrk="1" hangingPunct="1"/>
            <a:endParaRPr lang="en-US" altLang="en-US" b="1"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p:txBody>
          <a:bodyPr/>
          <a:lstStyle>
            <a:lvl1pPr eaLnBrk="0" hangingPunct="0">
              <a:spcBef>
                <a:spcPct val="30000"/>
              </a:spcBef>
              <a:defRPr sz="1200">
                <a:solidFill>
                  <a:schemeClr val="tx1"/>
                </a:solidFill>
                <a:latin typeface="Times New Roman" pitchFamily="18" charset="0"/>
              </a:defRPr>
            </a:lvl1pPr>
            <a:lvl2pPr marL="739775" indent="-284163" eaLnBrk="0" hangingPunct="0">
              <a:spcBef>
                <a:spcPct val="30000"/>
              </a:spcBef>
              <a:defRPr sz="1200">
                <a:solidFill>
                  <a:schemeClr val="tx1"/>
                </a:solidFill>
                <a:latin typeface="Times New Roman" pitchFamily="18" charset="0"/>
              </a:defRPr>
            </a:lvl2pPr>
            <a:lvl3pPr marL="1138238" indent="-227013" eaLnBrk="0" hangingPunct="0">
              <a:spcBef>
                <a:spcPct val="30000"/>
              </a:spcBef>
              <a:defRPr sz="1200">
                <a:solidFill>
                  <a:schemeClr val="tx1"/>
                </a:solidFill>
                <a:latin typeface="Times New Roman" pitchFamily="18" charset="0"/>
              </a:defRPr>
            </a:lvl3pPr>
            <a:lvl4pPr marL="1593850" indent="-227013" eaLnBrk="0" hangingPunct="0">
              <a:spcBef>
                <a:spcPct val="30000"/>
              </a:spcBef>
              <a:defRPr sz="1200">
                <a:solidFill>
                  <a:schemeClr val="tx1"/>
                </a:solidFill>
                <a:latin typeface="Times New Roman" pitchFamily="18" charset="0"/>
              </a:defRPr>
            </a:lvl4pPr>
            <a:lvl5pPr marL="2049463" indent="-227013" eaLnBrk="0" hangingPunct="0">
              <a:spcBef>
                <a:spcPct val="30000"/>
              </a:spcBef>
              <a:defRPr sz="1200">
                <a:solidFill>
                  <a:schemeClr val="tx1"/>
                </a:solidFill>
                <a:latin typeface="Times New Roman" pitchFamily="18" charset="0"/>
              </a:defRPr>
            </a:lvl5pPr>
            <a:lvl6pPr marL="2506663" indent="-227013" eaLnBrk="0" fontAlgn="base" hangingPunct="0">
              <a:spcBef>
                <a:spcPct val="30000"/>
              </a:spcBef>
              <a:spcAft>
                <a:spcPct val="0"/>
              </a:spcAft>
              <a:defRPr sz="1200">
                <a:solidFill>
                  <a:schemeClr val="tx1"/>
                </a:solidFill>
                <a:latin typeface="Times New Roman" pitchFamily="18" charset="0"/>
              </a:defRPr>
            </a:lvl6pPr>
            <a:lvl7pPr marL="2963863" indent="-227013" eaLnBrk="0" fontAlgn="base" hangingPunct="0">
              <a:spcBef>
                <a:spcPct val="30000"/>
              </a:spcBef>
              <a:spcAft>
                <a:spcPct val="0"/>
              </a:spcAft>
              <a:defRPr sz="1200">
                <a:solidFill>
                  <a:schemeClr val="tx1"/>
                </a:solidFill>
                <a:latin typeface="Times New Roman" pitchFamily="18" charset="0"/>
              </a:defRPr>
            </a:lvl7pPr>
            <a:lvl8pPr marL="3421063" indent="-227013" eaLnBrk="0" fontAlgn="base" hangingPunct="0">
              <a:spcBef>
                <a:spcPct val="30000"/>
              </a:spcBef>
              <a:spcAft>
                <a:spcPct val="0"/>
              </a:spcAft>
              <a:defRPr sz="1200">
                <a:solidFill>
                  <a:schemeClr val="tx1"/>
                </a:solidFill>
                <a:latin typeface="Times New Roman" pitchFamily="18" charset="0"/>
              </a:defRPr>
            </a:lvl8pPr>
            <a:lvl9pPr marL="3878263" indent="-227013"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defRPr/>
            </a:pPr>
            <a:fld id="{28F72B40-ED48-48FA-94EA-CE3265097CDC}" type="slidenum">
              <a:rPr lang="en-US" altLang="en-US" smtClean="0"/>
              <a:pPr eaLnBrk="1" hangingPunct="1">
                <a:spcBef>
                  <a:spcPct val="0"/>
                </a:spcBef>
                <a:defRPr/>
              </a:pPr>
              <a:t>15</a:t>
            </a:fld>
            <a:endParaRPr lang="en-US" altLang="en-US" smtClean="0"/>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p:spPr>
        <p:txBody>
          <a:bodyPr/>
          <a:lstStyle/>
          <a:p>
            <a:pPr eaLnBrk="1" hangingPunct="1"/>
            <a:endParaRPr lang="en-US" altLang="en-US" b="1"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p:txBody>
          <a:bodyPr/>
          <a:lstStyle>
            <a:lvl1pPr eaLnBrk="0" hangingPunct="0">
              <a:spcBef>
                <a:spcPct val="30000"/>
              </a:spcBef>
              <a:defRPr sz="1200">
                <a:solidFill>
                  <a:schemeClr val="tx1"/>
                </a:solidFill>
                <a:latin typeface="Times New Roman" pitchFamily="18" charset="0"/>
              </a:defRPr>
            </a:lvl1pPr>
            <a:lvl2pPr marL="739775" indent="-284163" eaLnBrk="0" hangingPunct="0">
              <a:spcBef>
                <a:spcPct val="30000"/>
              </a:spcBef>
              <a:defRPr sz="1200">
                <a:solidFill>
                  <a:schemeClr val="tx1"/>
                </a:solidFill>
                <a:latin typeface="Times New Roman" pitchFamily="18" charset="0"/>
              </a:defRPr>
            </a:lvl2pPr>
            <a:lvl3pPr marL="1138238" indent="-227013" eaLnBrk="0" hangingPunct="0">
              <a:spcBef>
                <a:spcPct val="30000"/>
              </a:spcBef>
              <a:defRPr sz="1200">
                <a:solidFill>
                  <a:schemeClr val="tx1"/>
                </a:solidFill>
                <a:latin typeface="Times New Roman" pitchFamily="18" charset="0"/>
              </a:defRPr>
            </a:lvl3pPr>
            <a:lvl4pPr marL="1593850" indent="-227013" eaLnBrk="0" hangingPunct="0">
              <a:spcBef>
                <a:spcPct val="30000"/>
              </a:spcBef>
              <a:defRPr sz="1200">
                <a:solidFill>
                  <a:schemeClr val="tx1"/>
                </a:solidFill>
                <a:latin typeface="Times New Roman" pitchFamily="18" charset="0"/>
              </a:defRPr>
            </a:lvl4pPr>
            <a:lvl5pPr marL="2049463" indent="-227013" eaLnBrk="0" hangingPunct="0">
              <a:spcBef>
                <a:spcPct val="30000"/>
              </a:spcBef>
              <a:defRPr sz="1200">
                <a:solidFill>
                  <a:schemeClr val="tx1"/>
                </a:solidFill>
                <a:latin typeface="Times New Roman" pitchFamily="18" charset="0"/>
              </a:defRPr>
            </a:lvl5pPr>
            <a:lvl6pPr marL="2506663" indent="-227013" eaLnBrk="0" fontAlgn="base" hangingPunct="0">
              <a:spcBef>
                <a:spcPct val="30000"/>
              </a:spcBef>
              <a:spcAft>
                <a:spcPct val="0"/>
              </a:spcAft>
              <a:defRPr sz="1200">
                <a:solidFill>
                  <a:schemeClr val="tx1"/>
                </a:solidFill>
                <a:latin typeface="Times New Roman" pitchFamily="18" charset="0"/>
              </a:defRPr>
            </a:lvl6pPr>
            <a:lvl7pPr marL="2963863" indent="-227013" eaLnBrk="0" fontAlgn="base" hangingPunct="0">
              <a:spcBef>
                <a:spcPct val="30000"/>
              </a:spcBef>
              <a:spcAft>
                <a:spcPct val="0"/>
              </a:spcAft>
              <a:defRPr sz="1200">
                <a:solidFill>
                  <a:schemeClr val="tx1"/>
                </a:solidFill>
                <a:latin typeface="Times New Roman" pitchFamily="18" charset="0"/>
              </a:defRPr>
            </a:lvl7pPr>
            <a:lvl8pPr marL="3421063" indent="-227013" eaLnBrk="0" fontAlgn="base" hangingPunct="0">
              <a:spcBef>
                <a:spcPct val="30000"/>
              </a:spcBef>
              <a:spcAft>
                <a:spcPct val="0"/>
              </a:spcAft>
              <a:defRPr sz="1200">
                <a:solidFill>
                  <a:schemeClr val="tx1"/>
                </a:solidFill>
                <a:latin typeface="Times New Roman" pitchFamily="18" charset="0"/>
              </a:defRPr>
            </a:lvl8pPr>
            <a:lvl9pPr marL="3878263" indent="-227013"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defRPr/>
            </a:pPr>
            <a:fld id="{B31AC55F-A343-4D4F-9619-A9DCF894069D}" type="slidenum">
              <a:rPr lang="en-US" altLang="en-US" smtClean="0"/>
              <a:pPr eaLnBrk="1" hangingPunct="1">
                <a:spcBef>
                  <a:spcPct val="0"/>
                </a:spcBef>
                <a:defRPr/>
              </a:pPr>
              <a:t>16</a:t>
            </a:fld>
            <a:endParaRPr lang="en-US" altLang="en-US" smtClean="0"/>
          </a:p>
        </p:txBody>
      </p:sp>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noFill/>
        </p:spPr>
        <p:txBody>
          <a:bodyPr/>
          <a:lstStyle/>
          <a:p>
            <a:pPr eaLnBrk="1" hangingPunct="1"/>
            <a:endParaRPr lang="en-US" altLang="en-US" b="1"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p:txBody>
          <a:bodyPr/>
          <a:lstStyle>
            <a:lvl1pPr eaLnBrk="0" hangingPunct="0">
              <a:spcBef>
                <a:spcPct val="30000"/>
              </a:spcBef>
              <a:defRPr sz="1200">
                <a:solidFill>
                  <a:schemeClr val="tx1"/>
                </a:solidFill>
                <a:latin typeface="Times New Roman" pitchFamily="18" charset="0"/>
              </a:defRPr>
            </a:lvl1pPr>
            <a:lvl2pPr marL="739775" indent="-284163" eaLnBrk="0" hangingPunct="0">
              <a:spcBef>
                <a:spcPct val="30000"/>
              </a:spcBef>
              <a:defRPr sz="1200">
                <a:solidFill>
                  <a:schemeClr val="tx1"/>
                </a:solidFill>
                <a:latin typeface="Times New Roman" pitchFamily="18" charset="0"/>
              </a:defRPr>
            </a:lvl2pPr>
            <a:lvl3pPr marL="1138238" indent="-227013" eaLnBrk="0" hangingPunct="0">
              <a:spcBef>
                <a:spcPct val="30000"/>
              </a:spcBef>
              <a:defRPr sz="1200">
                <a:solidFill>
                  <a:schemeClr val="tx1"/>
                </a:solidFill>
                <a:latin typeface="Times New Roman" pitchFamily="18" charset="0"/>
              </a:defRPr>
            </a:lvl3pPr>
            <a:lvl4pPr marL="1593850" indent="-227013" eaLnBrk="0" hangingPunct="0">
              <a:spcBef>
                <a:spcPct val="30000"/>
              </a:spcBef>
              <a:defRPr sz="1200">
                <a:solidFill>
                  <a:schemeClr val="tx1"/>
                </a:solidFill>
                <a:latin typeface="Times New Roman" pitchFamily="18" charset="0"/>
              </a:defRPr>
            </a:lvl4pPr>
            <a:lvl5pPr marL="2049463" indent="-227013" eaLnBrk="0" hangingPunct="0">
              <a:spcBef>
                <a:spcPct val="30000"/>
              </a:spcBef>
              <a:defRPr sz="1200">
                <a:solidFill>
                  <a:schemeClr val="tx1"/>
                </a:solidFill>
                <a:latin typeface="Times New Roman" pitchFamily="18" charset="0"/>
              </a:defRPr>
            </a:lvl5pPr>
            <a:lvl6pPr marL="2506663" indent="-227013" eaLnBrk="0" fontAlgn="base" hangingPunct="0">
              <a:spcBef>
                <a:spcPct val="30000"/>
              </a:spcBef>
              <a:spcAft>
                <a:spcPct val="0"/>
              </a:spcAft>
              <a:defRPr sz="1200">
                <a:solidFill>
                  <a:schemeClr val="tx1"/>
                </a:solidFill>
                <a:latin typeface="Times New Roman" pitchFamily="18" charset="0"/>
              </a:defRPr>
            </a:lvl6pPr>
            <a:lvl7pPr marL="2963863" indent="-227013" eaLnBrk="0" fontAlgn="base" hangingPunct="0">
              <a:spcBef>
                <a:spcPct val="30000"/>
              </a:spcBef>
              <a:spcAft>
                <a:spcPct val="0"/>
              </a:spcAft>
              <a:defRPr sz="1200">
                <a:solidFill>
                  <a:schemeClr val="tx1"/>
                </a:solidFill>
                <a:latin typeface="Times New Roman" pitchFamily="18" charset="0"/>
              </a:defRPr>
            </a:lvl7pPr>
            <a:lvl8pPr marL="3421063" indent="-227013" eaLnBrk="0" fontAlgn="base" hangingPunct="0">
              <a:spcBef>
                <a:spcPct val="30000"/>
              </a:spcBef>
              <a:spcAft>
                <a:spcPct val="0"/>
              </a:spcAft>
              <a:defRPr sz="1200">
                <a:solidFill>
                  <a:schemeClr val="tx1"/>
                </a:solidFill>
                <a:latin typeface="Times New Roman" pitchFamily="18" charset="0"/>
              </a:defRPr>
            </a:lvl8pPr>
            <a:lvl9pPr marL="3878263" indent="-227013"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defRPr/>
            </a:pPr>
            <a:fld id="{64AA74DD-7A85-4333-AF12-81111DCE7244}" type="slidenum">
              <a:rPr lang="en-US" altLang="en-US" smtClean="0"/>
              <a:pPr eaLnBrk="1" hangingPunct="1">
                <a:spcBef>
                  <a:spcPct val="0"/>
                </a:spcBef>
                <a:defRPr/>
              </a:pPr>
              <a:t>17</a:t>
            </a:fld>
            <a:endParaRPr lang="en-US" altLang="en-US" smtClean="0"/>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p:spPr>
        <p:txBody>
          <a:bodyPr/>
          <a:lstStyle/>
          <a:p>
            <a:pPr eaLnBrk="1" hangingPunct="1"/>
            <a:endParaRPr lang="en-US" altLang="en-US" b="1"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p:txBody>
          <a:bodyPr/>
          <a:lstStyle>
            <a:lvl1pPr eaLnBrk="0" hangingPunct="0">
              <a:spcBef>
                <a:spcPct val="30000"/>
              </a:spcBef>
              <a:defRPr sz="1200">
                <a:solidFill>
                  <a:schemeClr val="tx1"/>
                </a:solidFill>
                <a:latin typeface="Times New Roman" pitchFamily="18" charset="0"/>
              </a:defRPr>
            </a:lvl1pPr>
            <a:lvl2pPr marL="739775" indent="-284163" eaLnBrk="0" hangingPunct="0">
              <a:spcBef>
                <a:spcPct val="30000"/>
              </a:spcBef>
              <a:defRPr sz="1200">
                <a:solidFill>
                  <a:schemeClr val="tx1"/>
                </a:solidFill>
                <a:latin typeface="Times New Roman" pitchFamily="18" charset="0"/>
              </a:defRPr>
            </a:lvl2pPr>
            <a:lvl3pPr marL="1138238" indent="-227013" eaLnBrk="0" hangingPunct="0">
              <a:spcBef>
                <a:spcPct val="30000"/>
              </a:spcBef>
              <a:defRPr sz="1200">
                <a:solidFill>
                  <a:schemeClr val="tx1"/>
                </a:solidFill>
                <a:latin typeface="Times New Roman" pitchFamily="18" charset="0"/>
              </a:defRPr>
            </a:lvl3pPr>
            <a:lvl4pPr marL="1593850" indent="-227013" eaLnBrk="0" hangingPunct="0">
              <a:spcBef>
                <a:spcPct val="30000"/>
              </a:spcBef>
              <a:defRPr sz="1200">
                <a:solidFill>
                  <a:schemeClr val="tx1"/>
                </a:solidFill>
                <a:latin typeface="Times New Roman" pitchFamily="18" charset="0"/>
              </a:defRPr>
            </a:lvl4pPr>
            <a:lvl5pPr marL="2049463" indent="-227013" eaLnBrk="0" hangingPunct="0">
              <a:spcBef>
                <a:spcPct val="30000"/>
              </a:spcBef>
              <a:defRPr sz="1200">
                <a:solidFill>
                  <a:schemeClr val="tx1"/>
                </a:solidFill>
                <a:latin typeface="Times New Roman" pitchFamily="18" charset="0"/>
              </a:defRPr>
            </a:lvl5pPr>
            <a:lvl6pPr marL="2506663" indent="-227013" eaLnBrk="0" fontAlgn="base" hangingPunct="0">
              <a:spcBef>
                <a:spcPct val="30000"/>
              </a:spcBef>
              <a:spcAft>
                <a:spcPct val="0"/>
              </a:spcAft>
              <a:defRPr sz="1200">
                <a:solidFill>
                  <a:schemeClr val="tx1"/>
                </a:solidFill>
                <a:latin typeface="Times New Roman" pitchFamily="18" charset="0"/>
              </a:defRPr>
            </a:lvl6pPr>
            <a:lvl7pPr marL="2963863" indent="-227013" eaLnBrk="0" fontAlgn="base" hangingPunct="0">
              <a:spcBef>
                <a:spcPct val="30000"/>
              </a:spcBef>
              <a:spcAft>
                <a:spcPct val="0"/>
              </a:spcAft>
              <a:defRPr sz="1200">
                <a:solidFill>
                  <a:schemeClr val="tx1"/>
                </a:solidFill>
                <a:latin typeface="Times New Roman" pitchFamily="18" charset="0"/>
              </a:defRPr>
            </a:lvl7pPr>
            <a:lvl8pPr marL="3421063" indent="-227013" eaLnBrk="0" fontAlgn="base" hangingPunct="0">
              <a:spcBef>
                <a:spcPct val="30000"/>
              </a:spcBef>
              <a:spcAft>
                <a:spcPct val="0"/>
              </a:spcAft>
              <a:defRPr sz="1200">
                <a:solidFill>
                  <a:schemeClr val="tx1"/>
                </a:solidFill>
                <a:latin typeface="Times New Roman" pitchFamily="18" charset="0"/>
              </a:defRPr>
            </a:lvl8pPr>
            <a:lvl9pPr marL="3878263" indent="-227013"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defRPr/>
            </a:pPr>
            <a:fld id="{103AEECE-FBEC-46AE-A2BC-504F18A6BCDD}" type="slidenum">
              <a:rPr lang="en-US" altLang="en-US" smtClean="0"/>
              <a:pPr eaLnBrk="1" hangingPunct="1">
                <a:spcBef>
                  <a:spcPct val="0"/>
                </a:spcBef>
                <a:defRPr/>
              </a:pPr>
              <a:t>18</a:t>
            </a:fld>
            <a:endParaRPr lang="en-US" altLang="en-US" smtClean="0"/>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noFill/>
        </p:spPr>
        <p:txBody>
          <a:bodyPr/>
          <a:lstStyle/>
          <a:p>
            <a:pPr eaLnBrk="1" hangingPunct="1"/>
            <a:endParaRPr lang="en-US" altLang="en-US" b="1"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p:txBody>
          <a:bodyPr/>
          <a:lstStyle>
            <a:lvl1pPr eaLnBrk="0" hangingPunct="0">
              <a:spcBef>
                <a:spcPct val="30000"/>
              </a:spcBef>
              <a:defRPr sz="1200">
                <a:solidFill>
                  <a:schemeClr val="tx1"/>
                </a:solidFill>
                <a:latin typeface="Times New Roman" pitchFamily="18" charset="0"/>
              </a:defRPr>
            </a:lvl1pPr>
            <a:lvl2pPr marL="739775" indent="-284163" eaLnBrk="0" hangingPunct="0">
              <a:spcBef>
                <a:spcPct val="30000"/>
              </a:spcBef>
              <a:defRPr sz="1200">
                <a:solidFill>
                  <a:schemeClr val="tx1"/>
                </a:solidFill>
                <a:latin typeface="Times New Roman" pitchFamily="18" charset="0"/>
              </a:defRPr>
            </a:lvl2pPr>
            <a:lvl3pPr marL="1138238" indent="-227013" eaLnBrk="0" hangingPunct="0">
              <a:spcBef>
                <a:spcPct val="30000"/>
              </a:spcBef>
              <a:defRPr sz="1200">
                <a:solidFill>
                  <a:schemeClr val="tx1"/>
                </a:solidFill>
                <a:latin typeface="Times New Roman" pitchFamily="18" charset="0"/>
              </a:defRPr>
            </a:lvl3pPr>
            <a:lvl4pPr marL="1593850" indent="-227013" eaLnBrk="0" hangingPunct="0">
              <a:spcBef>
                <a:spcPct val="30000"/>
              </a:spcBef>
              <a:defRPr sz="1200">
                <a:solidFill>
                  <a:schemeClr val="tx1"/>
                </a:solidFill>
                <a:latin typeface="Times New Roman" pitchFamily="18" charset="0"/>
              </a:defRPr>
            </a:lvl4pPr>
            <a:lvl5pPr marL="2049463" indent="-227013" eaLnBrk="0" hangingPunct="0">
              <a:spcBef>
                <a:spcPct val="30000"/>
              </a:spcBef>
              <a:defRPr sz="1200">
                <a:solidFill>
                  <a:schemeClr val="tx1"/>
                </a:solidFill>
                <a:latin typeface="Times New Roman" pitchFamily="18" charset="0"/>
              </a:defRPr>
            </a:lvl5pPr>
            <a:lvl6pPr marL="2506663" indent="-227013" eaLnBrk="0" fontAlgn="base" hangingPunct="0">
              <a:spcBef>
                <a:spcPct val="30000"/>
              </a:spcBef>
              <a:spcAft>
                <a:spcPct val="0"/>
              </a:spcAft>
              <a:defRPr sz="1200">
                <a:solidFill>
                  <a:schemeClr val="tx1"/>
                </a:solidFill>
                <a:latin typeface="Times New Roman" pitchFamily="18" charset="0"/>
              </a:defRPr>
            </a:lvl6pPr>
            <a:lvl7pPr marL="2963863" indent="-227013" eaLnBrk="0" fontAlgn="base" hangingPunct="0">
              <a:spcBef>
                <a:spcPct val="30000"/>
              </a:spcBef>
              <a:spcAft>
                <a:spcPct val="0"/>
              </a:spcAft>
              <a:defRPr sz="1200">
                <a:solidFill>
                  <a:schemeClr val="tx1"/>
                </a:solidFill>
                <a:latin typeface="Times New Roman" pitchFamily="18" charset="0"/>
              </a:defRPr>
            </a:lvl7pPr>
            <a:lvl8pPr marL="3421063" indent="-227013" eaLnBrk="0" fontAlgn="base" hangingPunct="0">
              <a:spcBef>
                <a:spcPct val="30000"/>
              </a:spcBef>
              <a:spcAft>
                <a:spcPct val="0"/>
              </a:spcAft>
              <a:defRPr sz="1200">
                <a:solidFill>
                  <a:schemeClr val="tx1"/>
                </a:solidFill>
                <a:latin typeface="Times New Roman" pitchFamily="18" charset="0"/>
              </a:defRPr>
            </a:lvl8pPr>
            <a:lvl9pPr marL="3878263" indent="-227013"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defRPr/>
            </a:pPr>
            <a:fld id="{378426E7-310C-4055-B47E-46F3A6740D05}" type="slidenum">
              <a:rPr lang="en-US" altLang="en-US" smtClean="0"/>
              <a:pPr eaLnBrk="1" hangingPunct="1">
                <a:spcBef>
                  <a:spcPct val="0"/>
                </a:spcBef>
                <a:defRPr/>
              </a:pPr>
              <a:t>19</a:t>
            </a:fld>
            <a:endParaRPr lang="en-US" altLang="en-US" smtClean="0"/>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noFill/>
        </p:spPr>
        <p:txBody>
          <a:bodyPr/>
          <a:lstStyle/>
          <a:p>
            <a:pPr eaLnBrk="1" hangingPunct="1"/>
            <a:endParaRPr lang="en-US" altLang="en-US" b="1"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p:txBody>
          <a:bodyPr/>
          <a:lstStyle>
            <a:lvl1pPr eaLnBrk="0" hangingPunct="0">
              <a:spcBef>
                <a:spcPct val="30000"/>
              </a:spcBef>
              <a:defRPr sz="1200">
                <a:solidFill>
                  <a:schemeClr val="tx1"/>
                </a:solidFill>
                <a:latin typeface="Times New Roman" pitchFamily="18" charset="0"/>
              </a:defRPr>
            </a:lvl1pPr>
            <a:lvl2pPr marL="739775" indent="-284163" eaLnBrk="0" hangingPunct="0">
              <a:spcBef>
                <a:spcPct val="30000"/>
              </a:spcBef>
              <a:defRPr sz="1200">
                <a:solidFill>
                  <a:schemeClr val="tx1"/>
                </a:solidFill>
                <a:latin typeface="Times New Roman" pitchFamily="18" charset="0"/>
              </a:defRPr>
            </a:lvl2pPr>
            <a:lvl3pPr marL="1138238" indent="-227013" eaLnBrk="0" hangingPunct="0">
              <a:spcBef>
                <a:spcPct val="30000"/>
              </a:spcBef>
              <a:defRPr sz="1200">
                <a:solidFill>
                  <a:schemeClr val="tx1"/>
                </a:solidFill>
                <a:latin typeface="Times New Roman" pitchFamily="18" charset="0"/>
              </a:defRPr>
            </a:lvl3pPr>
            <a:lvl4pPr marL="1593850" indent="-227013" eaLnBrk="0" hangingPunct="0">
              <a:spcBef>
                <a:spcPct val="30000"/>
              </a:spcBef>
              <a:defRPr sz="1200">
                <a:solidFill>
                  <a:schemeClr val="tx1"/>
                </a:solidFill>
                <a:latin typeface="Times New Roman" pitchFamily="18" charset="0"/>
              </a:defRPr>
            </a:lvl4pPr>
            <a:lvl5pPr marL="2049463" indent="-227013" eaLnBrk="0" hangingPunct="0">
              <a:spcBef>
                <a:spcPct val="30000"/>
              </a:spcBef>
              <a:defRPr sz="1200">
                <a:solidFill>
                  <a:schemeClr val="tx1"/>
                </a:solidFill>
                <a:latin typeface="Times New Roman" pitchFamily="18" charset="0"/>
              </a:defRPr>
            </a:lvl5pPr>
            <a:lvl6pPr marL="2506663" indent="-227013" eaLnBrk="0" fontAlgn="base" hangingPunct="0">
              <a:spcBef>
                <a:spcPct val="30000"/>
              </a:spcBef>
              <a:spcAft>
                <a:spcPct val="0"/>
              </a:spcAft>
              <a:defRPr sz="1200">
                <a:solidFill>
                  <a:schemeClr val="tx1"/>
                </a:solidFill>
                <a:latin typeface="Times New Roman" pitchFamily="18" charset="0"/>
              </a:defRPr>
            </a:lvl6pPr>
            <a:lvl7pPr marL="2963863" indent="-227013" eaLnBrk="0" fontAlgn="base" hangingPunct="0">
              <a:spcBef>
                <a:spcPct val="30000"/>
              </a:spcBef>
              <a:spcAft>
                <a:spcPct val="0"/>
              </a:spcAft>
              <a:defRPr sz="1200">
                <a:solidFill>
                  <a:schemeClr val="tx1"/>
                </a:solidFill>
                <a:latin typeface="Times New Roman" pitchFamily="18" charset="0"/>
              </a:defRPr>
            </a:lvl7pPr>
            <a:lvl8pPr marL="3421063" indent="-227013" eaLnBrk="0" fontAlgn="base" hangingPunct="0">
              <a:spcBef>
                <a:spcPct val="30000"/>
              </a:spcBef>
              <a:spcAft>
                <a:spcPct val="0"/>
              </a:spcAft>
              <a:defRPr sz="1200">
                <a:solidFill>
                  <a:schemeClr val="tx1"/>
                </a:solidFill>
                <a:latin typeface="Times New Roman" pitchFamily="18" charset="0"/>
              </a:defRPr>
            </a:lvl8pPr>
            <a:lvl9pPr marL="3878263" indent="-227013"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defRPr/>
            </a:pPr>
            <a:fld id="{F9F38B73-8B01-4305-AC0D-41AA73E9CB02}" type="slidenum">
              <a:rPr lang="en-US" altLang="en-US" smtClean="0"/>
              <a:pPr eaLnBrk="1" hangingPunct="1">
                <a:spcBef>
                  <a:spcPct val="0"/>
                </a:spcBef>
                <a:defRPr/>
              </a:pPr>
              <a:t>20</a:t>
            </a:fld>
            <a:endParaRPr lang="en-US" altLang="en-US" smtClean="0"/>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p:spPr>
        <p:txBody>
          <a:bodyPr/>
          <a:lstStyle/>
          <a:p>
            <a:pPr eaLnBrk="1" hangingPunct="1"/>
            <a:endParaRPr lang="en-US" altLang="en-US" b="1"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p:txBody>
          <a:bodyPr/>
          <a:lstStyle>
            <a:lvl1pPr eaLnBrk="0" hangingPunct="0">
              <a:spcBef>
                <a:spcPct val="30000"/>
              </a:spcBef>
              <a:defRPr sz="1200">
                <a:solidFill>
                  <a:schemeClr val="tx1"/>
                </a:solidFill>
                <a:latin typeface="Times New Roman" pitchFamily="18" charset="0"/>
              </a:defRPr>
            </a:lvl1pPr>
            <a:lvl2pPr marL="739775" indent="-284163" eaLnBrk="0" hangingPunct="0">
              <a:spcBef>
                <a:spcPct val="30000"/>
              </a:spcBef>
              <a:defRPr sz="1200">
                <a:solidFill>
                  <a:schemeClr val="tx1"/>
                </a:solidFill>
                <a:latin typeface="Times New Roman" pitchFamily="18" charset="0"/>
              </a:defRPr>
            </a:lvl2pPr>
            <a:lvl3pPr marL="1138238" indent="-227013" eaLnBrk="0" hangingPunct="0">
              <a:spcBef>
                <a:spcPct val="30000"/>
              </a:spcBef>
              <a:defRPr sz="1200">
                <a:solidFill>
                  <a:schemeClr val="tx1"/>
                </a:solidFill>
                <a:latin typeface="Times New Roman" pitchFamily="18" charset="0"/>
              </a:defRPr>
            </a:lvl3pPr>
            <a:lvl4pPr marL="1593850" indent="-227013" eaLnBrk="0" hangingPunct="0">
              <a:spcBef>
                <a:spcPct val="30000"/>
              </a:spcBef>
              <a:defRPr sz="1200">
                <a:solidFill>
                  <a:schemeClr val="tx1"/>
                </a:solidFill>
                <a:latin typeface="Times New Roman" pitchFamily="18" charset="0"/>
              </a:defRPr>
            </a:lvl4pPr>
            <a:lvl5pPr marL="2049463" indent="-227013" eaLnBrk="0" hangingPunct="0">
              <a:spcBef>
                <a:spcPct val="30000"/>
              </a:spcBef>
              <a:defRPr sz="1200">
                <a:solidFill>
                  <a:schemeClr val="tx1"/>
                </a:solidFill>
                <a:latin typeface="Times New Roman" pitchFamily="18" charset="0"/>
              </a:defRPr>
            </a:lvl5pPr>
            <a:lvl6pPr marL="2506663" indent="-227013" eaLnBrk="0" fontAlgn="base" hangingPunct="0">
              <a:spcBef>
                <a:spcPct val="30000"/>
              </a:spcBef>
              <a:spcAft>
                <a:spcPct val="0"/>
              </a:spcAft>
              <a:defRPr sz="1200">
                <a:solidFill>
                  <a:schemeClr val="tx1"/>
                </a:solidFill>
                <a:latin typeface="Times New Roman" pitchFamily="18" charset="0"/>
              </a:defRPr>
            </a:lvl6pPr>
            <a:lvl7pPr marL="2963863" indent="-227013" eaLnBrk="0" fontAlgn="base" hangingPunct="0">
              <a:spcBef>
                <a:spcPct val="30000"/>
              </a:spcBef>
              <a:spcAft>
                <a:spcPct val="0"/>
              </a:spcAft>
              <a:defRPr sz="1200">
                <a:solidFill>
                  <a:schemeClr val="tx1"/>
                </a:solidFill>
                <a:latin typeface="Times New Roman" pitchFamily="18" charset="0"/>
              </a:defRPr>
            </a:lvl7pPr>
            <a:lvl8pPr marL="3421063" indent="-227013" eaLnBrk="0" fontAlgn="base" hangingPunct="0">
              <a:spcBef>
                <a:spcPct val="30000"/>
              </a:spcBef>
              <a:spcAft>
                <a:spcPct val="0"/>
              </a:spcAft>
              <a:defRPr sz="1200">
                <a:solidFill>
                  <a:schemeClr val="tx1"/>
                </a:solidFill>
                <a:latin typeface="Times New Roman" pitchFamily="18" charset="0"/>
              </a:defRPr>
            </a:lvl8pPr>
            <a:lvl9pPr marL="3878263" indent="-227013"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defRPr/>
            </a:pPr>
            <a:fld id="{6C0A5C0E-7249-4C52-A7D5-AF2CE78DE64A}" type="slidenum">
              <a:rPr lang="en-US" altLang="en-US" smtClean="0"/>
              <a:pPr eaLnBrk="1" hangingPunct="1">
                <a:spcBef>
                  <a:spcPct val="0"/>
                </a:spcBef>
                <a:defRPr/>
              </a:pPr>
              <a:t>21</a:t>
            </a:fld>
            <a:endParaRPr lang="en-US" altLang="en-US" smtClean="0"/>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p:spPr>
        <p:txBody>
          <a:bodyPr/>
          <a:lstStyle/>
          <a:p>
            <a:pPr eaLnBrk="1" hangingPunct="1"/>
            <a:endParaRPr lang="en-US" altLang="en-US" b="1"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p:txBody>
          <a:bodyPr/>
          <a:lstStyle>
            <a:lvl1pPr eaLnBrk="0" hangingPunct="0">
              <a:spcBef>
                <a:spcPct val="30000"/>
              </a:spcBef>
              <a:defRPr sz="1200">
                <a:solidFill>
                  <a:schemeClr val="tx1"/>
                </a:solidFill>
                <a:latin typeface="Times New Roman" pitchFamily="18" charset="0"/>
              </a:defRPr>
            </a:lvl1pPr>
            <a:lvl2pPr marL="739775" indent="-284163" eaLnBrk="0" hangingPunct="0">
              <a:spcBef>
                <a:spcPct val="30000"/>
              </a:spcBef>
              <a:defRPr sz="1200">
                <a:solidFill>
                  <a:schemeClr val="tx1"/>
                </a:solidFill>
                <a:latin typeface="Times New Roman" pitchFamily="18" charset="0"/>
              </a:defRPr>
            </a:lvl2pPr>
            <a:lvl3pPr marL="1138238" indent="-227013" eaLnBrk="0" hangingPunct="0">
              <a:spcBef>
                <a:spcPct val="30000"/>
              </a:spcBef>
              <a:defRPr sz="1200">
                <a:solidFill>
                  <a:schemeClr val="tx1"/>
                </a:solidFill>
                <a:latin typeface="Times New Roman" pitchFamily="18" charset="0"/>
              </a:defRPr>
            </a:lvl3pPr>
            <a:lvl4pPr marL="1593850" indent="-227013" eaLnBrk="0" hangingPunct="0">
              <a:spcBef>
                <a:spcPct val="30000"/>
              </a:spcBef>
              <a:defRPr sz="1200">
                <a:solidFill>
                  <a:schemeClr val="tx1"/>
                </a:solidFill>
                <a:latin typeface="Times New Roman" pitchFamily="18" charset="0"/>
              </a:defRPr>
            </a:lvl4pPr>
            <a:lvl5pPr marL="2049463" indent="-227013" eaLnBrk="0" hangingPunct="0">
              <a:spcBef>
                <a:spcPct val="30000"/>
              </a:spcBef>
              <a:defRPr sz="1200">
                <a:solidFill>
                  <a:schemeClr val="tx1"/>
                </a:solidFill>
                <a:latin typeface="Times New Roman" pitchFamily="18" charset="0"/>
              </a:defRPr>
            </a:lvl5pPr>
            <a:lvl6pPr marL="2506663" indent="-227013" eaLnBrk="0" fontAlgn="base" hangingPunct="0">
              <a:spcBef>
                <a:spcPct val="30000"/>
              </a:spcBef>
              <a:spcAft>
                <a:spcPct val="0"/>
              </a:spcAft>
              <a:defRPr sz="1200">
                <a:solidFill>
                  <a:schemeClr val="tx1"/>
                </a:solidFill>
                <a:latin typeface="Times New Roman" pitchFamily="18" charset="0"/>
              </a:defRPr>
            </a:lvl6pPr>
            <a:lvl7pPr marL="2963863" indent="-227013" eaLnBrk="0" fontAlgn="base" hangingPunct="0">
              <a:spcBef>
                <a:spcPct val="30000"/>
              </a:spcBef>
              <a:spcAft>
                <a:spcPct val="0"/>
              </a:spcAft>
              <a:defRPr sz="1200">
                <a:solidFill>
                  <a:schemeClr val="tx1"/>
                </a:solidFill>
                <a:latin typeface="Times New Roman" pitchFamily="18" charset="0"/>
              </a:defRPr>
            </a:lvl7pPr>
            <a:lvl8pPr marL="3421063" indent="-227013" eaLnBrk="0" fontAlgn="base" hangingPunct="0">
              <a:spcBef>
                <a:spcPct val="30000"/>
              </a:spcBef>
              <a:spcAft>
                <a:spcPct val="0"/>
              </a:spcAft>
              <a:defRPr sz="1200">
                <a:solidFill>
                  <a:schemeClr val="tx1"/>
                </a:solidFill>
                <a:latin typeface="Times New Roman" pitchFamily="18" charset="0"/>
              </a:defRPr>
            </a:lvl8pPr>
            <a:lvl9pPr marL="3878263" indent="-227013"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defRPr/>
            </a:pPr>
            <a:fld id="{F026791D-27A4-490F-B4F0-9D6101AFEAE9}" type="slidenum">
              <a:rPr lang="en-US" altLang="en-US" smtClean="0"/>
              <a:pPr eaLnBrk="1" hangingPunct="1">
                <a:spcBef>
                  <a:spcPct val="0"/>
                </a:spcBef>
                <a:defRPr/>
              </a:pPr>
              <a:t>4</a:t>
            </a:fld>
            <a:endParaRPr lang="en-US" altLang="en-US" smtClean="0"/>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p:spPr>
        <p:txBody>
          <a:bodyPr/>
          <a:lstStyle/>
          <a:p>
            <a:pPr eaLnBrk="1" hangingPunct="1"/>
            <a:endParaRPr lang="en-US" altLang="en-US" b="1"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p:txBody>
          <a:bodyPr/>
          <a:lstStyle>
            <a:lvl1pPr eaLnBrk="0" hangingPunct="0">
              <a:spcBef>
                <a:spcPct val="30000"/>
              </a:spcBef>
              <a:defRPr sz="1200">
                <a:solidFill>
                  <a:schemeClr val="tx1"/>
                </a:solidFill>
                <a:latin typeface="Times New Roman" pitchFamily="18" charset="0"/>
              </a:defRPr>
            </a:lvl1pPr>
            <a:lvl2pPr marL="739775" indent="-284163" eaLnBrk="0" hangingPunct="0">
              <a:spcBef>
                <a:spcPct val="30000"/>
              </a:spcBef>
              <a:defRPr sz="1200">
                <a:solidFill>
                  <a:schemeClr val="tx1"/>
                </a:solidFill>
                <a:latin typeface="Times New Roman" pitchFamily="18" charset="0"/>
              </a:defRPr>
            </a:lvl2pPr>
            <a:lvl3pPr marL="1138238" indent="-227013" eaLnBrk="0" hangingPunct="0">
              <a:spcBef>
                <a:spcPct val="30000"/>
              </a:spcBef>
              <a:defRPr sz="1200">
                <a:solidFill>
                  <a:schemeClr val="tx1"/>
                </a:solidFill>
                <a:latin typeface="Times New Roman" pitchFamily="18" charset="0"/>
              </a:defRPr>
            </a:lvl3pPr>
            <a:lvl4pPr marL="1593850" indent="-227013" eaLnBrk="0" hangingPunct="0">
              <a:spcBef>
                <a:spcPct val="30000"/>
              </a:spcBef>
              <a:defRPr sz="1200">
                <a:solidFill>
                  <a:schemeClr val="tx1"/>
                </a:solidFill>
                <a:latin typeface="Times New Roman" pitchFamily="18" charset="0"/>
              </a:defRPr>
            </a:lvl4pPr>
            <a:lvl5pPr marL="2049463" indent="-227013" eaLnBrk="0" hangingPunct="0">
              <a:spcBef>
                <a:spcPct val="30000"/>
              </a:spcBef>
              <a:defRPr sz="1200">
                <a:solidFill>
                  <a:schemeClr val="tx1"/>
                </a:solidFill>
                <a:latin typeface="Times New Roman" pitchFamily="18" charset="0"/>
              </a:defRPr>
            </a:lvl5pPr>
            <a:lvl6pPr marL="2506663" indent="-227013" eaLnBrk="0" fontAlgn="base" hangingPunct="0">
              <a:spcBef>
                <a:spcPct val="30000"/>
              </a:spcBef>
              <a:spcAft>
                <a:spcPct val="0"/>
              </a:spcAft>
              <a:defRPr sz="1200">
                <a:solidFill>
                  <a:schemeClr val="tx1"/>
                </a:solidFill>
                <a:latin typeface="Times New Roman" pitchFamily="18" charset="0"/>
              </a:defRPr>
            </a:lvl6pPr>
            <a:lvl7pPr marL="2963863" indent="-227013" eaLnBrk="0" fontAlgn="base" hangingPunct="0">
              <a:spcBef>
                <a:spcPct val="30000"/>
              </a:spcBef>
              <a:spcAft>
                <a:spcPct val="0"/>
              </a:spcAft>
              <a:defRPr sz="1200">
                <a:solidFill>
                  <a:schemeClr val="tx1"/>
                </a:solidFill>
                <a:latin typeface="Times New Roman" pitchFamily="18" charset="0"/>
              </a:defRPr>
            </a:lvl7pPr>
            <a:lvl8pPr marL="3421063" indent="-227013" eaLnBrk="0" fontAlgn="base" hangingPunct="0">
              <a:spcBef>
                <a:spcPct val="30000"/>
              </a:spcBef>
              <a:spcAft>
                <a:spcPct val="0"/>
              </a:spcAft>
              <a:defRPr sz="1200">
                <a:solidFill>
                  <a:schemeClr val="tx1"/>
                </a:solidFill>
                <a:latin typeface="Times New Roman" pitchFamily="18" charset="0"/>
              </a:defRPr>
            </a:lvl8pPr>
            <a:lvl9pPr marL="3878263" indent="-227013"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defRPr/>
            </a:pPr>
            <a:fld id="{0622EC5D-32D6-4332-AEF6-3CAC6D79A17C}" type="slidenum">
              <a:rPr lang="en-US" altLang="en-US" smtClean="0"/>
              <a:pPr eaLnBrk="1" hangingPunct="1">
                <a:spcBef>
                  <a:spcPct val="0"/>
                </a:spcBef>
                <a:defRPr/>
              </a:pPr>
              <a:t>22</a:t>
            </a:fld>
            <a:endParaRPr lang="en-US" altLang="en-US" smtClean="0"/>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p:spPr>
        <p:txBody>
          <a:bodyPr/>
          <a:lstStyle/>
          <a:p>
            <a:pPr eaLnBrk="1" hangingPunct="1"/>
            <a:endParaRPr lang="en-US" altLang="en-US" b="1"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p:txBody>
          <a:bodyPr/>
          <a:lstStyle>
            <a:lvl1pPr eaLnBrk="0" hangingPunct="0">
              <a:spcBef>
                <a:spcPct val="30000"/>
              </a:spcBef>
              <a:defRPr sz="1200">
                <a:solidFill>
                  <a:schemeClr val="tx1"/>
                </a:solidFill>
                <a:latin typeface="Times New Roman" pitchFamily="18" charset="0"/>
              </a:defRPr>
            </a:lvl1pPr>
            <a:lvl2pPr marL="739775" indent="-284163" eaLnBrk="0" hangingPunct="0">
              <a:spcBef>
                <a:spcPct val="30000"/>
              </a:spcBef>
              <a:defRPr sz="1200">
                <a:solidFill>
                  <a:schemeClr val="tx1"/>
                </a:solidFill>
                <a:latin typeface="Times New Roman" pitchFamily="18" charset="0"/>
              </a:defRPr>
            </a:lvl2pPr>
            <a:lvl3pPr marL="1138238" indent="-227013" eaLnBrk="0" hangingPunct="0">
              <a:spcBef>
                <a:spcPct val="30000"/>
              </a:spcBef>
              <a:defRPr sz="1200">
                <a:solidFill>
                  <a:schemeClr val="tx1"/>
                </a:solidFill>
                <a:latin typeface="Times New Roman" pitchFamily="18" charset="0"/>
              </a:defRPr>
            </a:lvl3pPr>
            <a:lvl4pPr marL="1593850" indent="-227013" eaLnBrk="0" hangingPunct="0">
              <a:spcBef>
                <a:spcPct val="30000"/>
              </a:spcBef>
              <a:defRPr sz="1200">
                <a:solidFill>
                  <a:schemeClr val="tx1"/>
                </a:solidFill>
                <a:latin typeface="Times New Roman" pitchFamily="18" charset="0"/>
              </a:defRPr>
            </a:lvl4pPr>
            <a:lvl5pPr marL="2049463" indent="-227013" eaLnBrk="0" hangingPunct="0">
              <a:spcBef>
                <a:spcPct val="30000"/>
              </a:spcBef>
              <a:defRPr sz="1200">
                <a:solidFill>
                  <a:schemeClr val="tx1"/>
                </a:solidFill>
                <a:latin typeface="Times New Roman" pitchFamily="18" charset="0"/>
              </a:defRPr>
            </a:lvl5pPr>
            <a:lvl6pPr marL="2506663" indent="-227013" eaLnBrk="0" fontAlgn="base" hangingPunct="0">
              <a:spcBef>
                <a:spcPct val="30000"/>
              </a:spcBef>
              <a:spcAft>
                <a:spcPct val="0"/>
              </a:spcAft>
              <a:defRPr sz="1200">
                <a:solidFill>
                  <a:schemeClr val="tx1"/>
                </a:solidFill>
                <a:latin typeface="Times New Roman" pitchFamily="18" charset="0"/>
              </a:defRPr>
            </a:lvl6pPr>
            <a:lvl7pPr marL="2963863" indent="-227013" eaLnBrk="0" fontAlgn="base" hangingPunct="0">
              <a:spcBef>
                <a:spcPct val="30000"/>
              </a:spcBef>
              <a:spcAft>
                <a:spcPct val="0"/>
              </a:spcAft>
              <a:defRPr sz="1200">
                <a:solidFill>
                  <a:schemeClr val="tx1"/>
                </a:solidFill>
                <a:latin typeface="Times New Roman" pitchFamily="18" charset="0"/>
              </a:defRPr>
            </a:lvl7pPr>
            <a:lvl8pPr marL="3421063" indent="-227013" eaLnBrk="0" fontAlgn="base" hangingPunct="0">
              <a:spcBef>
                <a:spcPct val="30000"/>
              </a:spcBef>
              <a:spcAft>
                <a:spcPct val="0"/>
              </a:spcAft>
              <a:defRPr sz="1200">
                <a:solidFill>
                  <a:schemeClr val="tx1"/>
                </a:solidFill>
                <a:latin typeface="Times New Roman" pitchFamily="18" charset="0"/>
              </a:defRPr>
            </a:lvl8pPr>
            <a:lvl9pPr marL="3878263" indent="-227013"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defRPr/>
            </a:pPr>
            <a:fld id="{03B8F85C-78A3-424F-BD03-438D7FF536E9}" type="slidenum">
              <a:rPr lang="en-US" altLang="en-US" smtClean="0"/>
              <a:pPr eaLnBrk="1" hangingPunct="1">
                <a:spcBef>
                  <a:spcPct val="0"/>
                </a:spcBef>
                <a:defRPr/>
              </a:pPr>
              <a:t>5</a:t>
            </a:fld>
            <a:endParaRPr lang="en-US" altLang="en-US" smtClean="0"/>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p:spPr>
        <p:txBody>
          <a:bodyPr/>
          <a:lstStyle/>
          <a:p>
            <a:pPr eaLnBrk="1" hangingPunct="1"/>
            <a:endParaRPr lang="en-US" altLang="en-US" b="1"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p:txBody>
          <a:bodyPr/>
          <a:lstStyle>
            <a:lvl1pPr eaLnBrk="0" hangingPunct="0">
              <a:spcBef>
                <a:spcPct val="30000"/>
              </a:spcBef>
              <a:defRPr sz="1200">
                <a:solidFill>
                  <a:schemeClr val="tx1"/>
                </a:solidFill>
                <a:latin typeface="Times New Roman" pitchFamily="18" charset="0"/>
              </a:defRPr>
            </a:lvl1pPr>
            <a:lvl2pPr marL="739775" indent="-284163" eaLnBrk="0" hangingPunct="0">
              <a:spcBef>
                <a:spcPct val="30000"/>
              </a:spcBef>
              <a:defRPr sz="1200">
                <a:solidFill>
                  <a:schemeClr val="tx1"/>
                </a:solidFill>
                <a:latin typeface="Times New Roman" pitchFamily="18" charset="0"/>
              </a:defRPr>
            </a:lvl2pPr>
            <a:lvl3pPr marL="1138238" indent="-227013" eaLnBrk="0" hangingPunct="0">
              <a:spcBef>
                <a:spcPct val="30000"/>
              </a:spcBef>
              <a:defRPr sz="1200">
                <a:solidFill>
                  <a:schemeClr val="tx1"/>
                </a:solidFill>
                <a:latin typeface="Times New Roman" pitchFamily="18" charset="0"/>
              </a:defRPr>
            </a:lvl3pPr>
            <a:lvl4pPr marL="1593850" indent="-227013" eaLnBrk="0" hangingPunct="0">
              <a:spcBef>
                <a:spcPct val="30000"/>
              </a:spcBef>
              <a:defRPr sz="1200">
                <a:solidFill>
                  <a:schemeClr val="tx1"/>
                </a:solidFill>
                <a:latin typeface="Times New Roman" pitchFamily="18" charset="0"/>
              </a:defRPr>
            </a:lvl4pPr>
            <a:lvl5pPr marL="2049463" indent="-227013" eaLnBrk="0" hangingPunct="0">
              <a:spcBef>
                <a:spcPct val="30000"/>
              </a:spcBef>
              <a:defRPr sz="1200">
                <a:solidFill>
                  <a:schemeClr val="tx1"/>
                </a:solidFill>
                <a:latin typeface="Times New Roman" pitchFamily="18" charset="0"/>
              </a:defRPr>
            </a:lvl5pPr>
            <a:lvl6pPr marL="2506663" indent="-227013" eaLnBrk="0" fontAlgn="base" hangingPunct="0">
              <a:spcBef>
                <a:spcPct val="30000"/>
              </a:spcBef>
              <a:spcAft>
                <a:spcPct val="0"/>
              </a:spcAft>
              <a:defRPr sz="1200">
                <a:solidFill>
                  <a:schemeClr val="tx1"/>
                </a:solidFill>
                <a:latin typeface="Times New Roman" pitchFamily="18" charset="0"/>
              </a:defRPr>
            </a:lvl6pPr>
            <a:lvl7pPr marL="2963863" indent="-227013" eaLnBrk="0" fontAlgn="base" hangingPunct="0">
              <a:spcBef>
                <a:spcPct val="30000"/>
              </a:spcBef>
              <a:spcAft>
                <a:spcPct val="0"/>
              </a:spcAft>
              <a:defRPr sz="1200">
                <a:solidFill>
                  <a:schemeClr val="tx1"/>
                </a:solidFill>
                <a:latin typeface="Times New Roman" pitchFamily="18" charset="0"/>
              </a:defRPr>
            </a:lvl7pPr>
            <a:lvl8pPr marL="3421063" indent="-227013" eaLnBrk="0" fontAlgn="base" hangingPunct="0">
              <a:spcBef>
                <a:spcPct val="30000"/>
              </a:spcBef>
              <a:spcAft>
                <a:spcPct val="0"/>
              </a:spcAft>
              <a:defRPr sz="1200">
                <a:solidFill>
                  <a:schemeClr val="tx1"/>
                </a:solidFill>
                <a:latin typeface="Times New Roman" pitchFamily="18" charset="0"/>
              </a:defRPr>
            </a:lvl8pPr>
            <a:lvl9pPr marL="3878263" indent="-227013"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defRPr/>
            </a:pPr>
            <a:fld id="{2160C5CC-02F0-439E-B6BB-0BBA4AB49FB7}" type="slidenum">
              <a:rPr lang="en-US" altLang="en-US" smtClean="0"/>
              <a:pPr eaLnBrk="1" hangingPunct="1">
                <a:spcBef>
                  <a:spcPct val="0"/>
                </a:spcBef>
                <a:defRPr/>
              </a:pPr>
              <a:t>6</a:t>
            </a:fld>
            <a:endParaRPr lang="en-US" altLang="en-US" smtClean="0"/>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p:spPr>
        <p:txBody>
          <a:bodyPr/>
          <a:lstStyle/>
          <a:p>
            <a:pPr eaLnBrk="1" hangingPunct="1"/>
            <a:endParaRPr lang="en-US" altLang="en-US" b="1"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p:txBody>
          <a:bodyPr/>
          <a:lstStyle>
            <a:lvl1pPr eaLnBrk="0" hangingPunct="0">
              <a:spcBef>
                <a:spcPct val="30000"/>
              </a:spcBef>
              <a:defRPr sz="1200">
                <a:solidFill>
                  <a:schemeClr val="tx1"/>
                </a:solidFill>
                <a:latin typeface="Times New Roman" pitchFamily="18" charset="0"/>
              </a:defRPr>
            </a:lvl1pPr>
            <a:lvl2pPr marL="739775" indent="-284163" eaLnBrk="0" hangingPunct="0">
              <a:spcBef>
                <a:spcPct val="30000"/>
              </a:spcBef>
              <a:defRPr sz="1200">
                <a:solidFill>
                  <a:schemeClr val="tx1"/>
                </a:solidFill>
                <a:latin typeface="Times New Roman" pitchFamily="18" charset="0"/>
              </a:defRPr>
            </a:lvl2pPr>
            <a:lvl3pPr marL="1138238" indent="-227013" eaLnBrk="0" hangingPunct="0">
              <a:spcBef>
                <a:spcPct val="30000"/>
              </a:spcBef>
              <a:defRPr sz="1200">
                <a:solidFill>
                  <a:schemeClr val="tx1"/>
                </a:solidFill>
                <a:latin typeface="Times New Roman" pitchFamily="18" charset="0"/>
              </a:defRPr>
            </a:lvl3pPr>
            <a:lvl4pPr marL="1593850" indent="-227013" eaLnBrk="0" hangingPunct="0">
              <a:spcBef>
                <a:spcPct val="30000"/>
              </a:spcBef>
              <a:defRPr sz="1200">
                <a:solidFill>
                  <a:schemeClr val="tx1"/>
                </a:solidFill>
                <a:latin typeface="Times New Roman" pitchFamily="18" charset="0"/>
              </a:defRPr>
            </a:lvl4pPr>
            <a:lvl5pPr marL="2049463" indent="-227013" eaLnBrk="0" hangingPunct="0">
              <a:spcBef>
                <a:spcPct val="30000"/>
              </a:spcBef>
              <a:defRPr sz="1200">
                <a:solidFill>
                  <a:schemeClr val="tx1"/>
                </a:solidFill>
                <a:latin typeface="Times New Roman" pitchFamily="18" charset="0"/>
              </a:defRPr>
            </a:lvl5pPr>
            <a:lvl6pPr marL="2506663" indent="-227013" eaLnBrk="0" fontAlgn="base" hangingPunct="0">
              <a:spcBef>
                <a:spcPct val="30000"/>
              </a:spcBef>
              <a:spcAft>
                <a:spcPct val="0"/>
              </a:spcAft>
              <a:defRPr sz="1200">
                <a:solidFill>
                  <a:schemeClr val="tx1"/>
                </a:solidFill>
                <a:latin typeface="Times New Roman" pitchFamily="18" charset="0"/>
              </a:defRPr>
            </a:lvl6pPr>
            <a:lvl7pPr marL="2963863" indent="-227013" eaLnBrk="0" fontAlgn="base" hangingPunct="0">
              <a:spcBef>
                <a:spcPct val="30000"/>
              </a:spcBef>
              <a:spcAft>
                <a:spcPct val="0"/>
              </a:spcAft>
              <a:defRPr sz="1200">
                <a:solidFill>
                  <a:schemeClr val="tx1"/>
                </a:solidFill>
                <a:latin typeface="Times New Roman" pitchFamily="18" charset="0"/>
              </a:defRPr>
            </a:lvl7pPr>
            <a:lvl8pPr marL="3421063" indent="-227013" eaLnBrk="0" fontAlgn="base" hangingPunct="0">
              <a:spcBef>
                <a:spcPct val="30000"/>
              </a:spcBef>
              <a:spcAft>
                <a:spcPct val="0"/>
              </a:spcAft>
              <a:defRPr sz="1200">
                <a:solidFill>
                  <a:schemeClr val="tx1"/>
                </a:solidFill>
                <a:latin typeface="Times New Roman" pitchFamily="18" charset="0"/>
              </a:defRPr>
            </a:lvl8pPr>
            <a:lvl9pPr marL="3878263" indent="-227013"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defRPr/>
            </a:pPr>
            <a:fld id="{575C918E-E1CA-46EB-9034-8F2830202DBF}" type="slidenum">
              <a:rPr lang="en-US" altLang="en-US" smtClean="0"/>
              <a:pPr eaLnBrk="1" hangingPunct="1">
                <a:spcBef>
                  <a:spcPct val="0"/>
                </a:spcBef>
                <a:defRPr/>
              </a:pPr>
              <a:t>7</a:t>
            </a:fld>
            <a:endParaRPr lang="en-US" altLang="en-US" smtClean="0"/>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p:spPr>
        <p:txBody>
          <a:bodyPr/>
          <a:lstStyle/>
          <a:p>
            <a:pPr eaLnBrk="1" hangingPunct="1"/>
            <a:endParaRPr lang="en-US" altLang="en-US" b="1"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p:txBody>
          <a:bodyPr/>
          <a:lstStyle>
            <a:lvl1pPr eaLnBrk="0" hangingPunct="0">
              <a:spcBef>
                <a:spcPct val="30000"/>
              </a:spcBef>
              <a:defRPr sz="1200">
                <a:solidFill>
                  <a:schemeClr val="tx1"/>
                </a:solidFill>
                <a:latin typeface="Times New Roman" pitchFamily="18" charset="0"/>
              </a:defRPr>
            </a:lvl1pPr>
            <a:lvl2pPr marL="739775" indent="-284163" eaLnBrk="0" hangingPunct="0">
              <a:spcBef>
                <a:spcPct val="30000"/>
              </a:spcBef>
              <a:defRPr sz="1200">
                <a:solidFill>
                  <a:schemeClr val="tx1"/>
                </a:solidFill>
                <a:latin typeface="Times New Roman" pitchFamily="18" charset="0"/>
              </a:defRPr>
            </a:lvl2pPr>
            <a:lvl3pPr marL="1138238" indent="-227013" eaLnBrk="0" hangingPunct="0">
              <a:spcBef>
                <a:spcPct val="30000"/>
              </a:spcBef>
              <a:defRPr sz="1200">
                <a:solidFill>
                  <a:schemeClr val="tx1"/>
                </a:solidFill>
                <a:latin typeface="Times New Roman" pitchFamily="18" charset="0"/>
              </a:defRPr>
            </a:lvl3pPr>
            <a:lvl4pPr marL="1593850" indent="-227013" eaLnBrk="0" hangingPunct="0">
              <a:spcBef>
                <a:spcPct val="30000"/>
              </a:spcBef>
              <a:defRPr sz="1200">
                <a:solidFill>
                  <a:schemeClr val="tx1"/>
                </a:solidFill>
                <a:latin typeface="Times New Roman" pitchFamily="18" charset="0"/>
              </a:defRPr>
            </a:lvl4pPr>
            <a:lvl5pPr marL="2049463" indent="-227013" eaLnBrk="0" hangingPunct="0">
              <a:spcBef>
                <a:spcPct val="30000"/>
              </a:spcBef>
              <a:defRPr sz="1200">
                <a:solidFill>
                  <a:schemeClr val="tx1"/>
                </a:solidFill>
                <a:latin typeface="Times New Roman" pitchFamily="18" charset="0"/>
              </a:defRPr>
            </a:lvl5pPr>
            <a:lvl6pPr marL="2506663" indent="-227013" eaLnBrk="0" fontAlgn="base" hangingPunct="0">
              <a:spcBef>
                <a:spcPct val="30000"/>
              </a:spcBef>
              <a:spcAft>
                <a:spcPct val="0"/>
              </a:spcAft>
              <a:defRPr sz="1200">
                <a:solidFill>
                  <a:schemeClr val="tx1"/>
                </a:solidFill>
                <a:latin typeface="Times New Roman" pitchFamily="18" charset="0"/>
              </a:defRPr>
            </a:lvl6pPr>
            <a:lvl7pPr marL="2963863" indent="-227013" eaLnBrk="0" fontAlgn="base" hangingPunct="0">
              <a:spcBef>
                <a:spcPct val="30000"/>
              </a:spcBef>
              <a:spcAft>
                <a:spcPct val="0"/>
              </a:spcAft>
              <a:defRPr sz="1200">
                <a:solidFill>
                  <a:schemeClr val="tx1"/>
                </a:solidFill>
                <a:latin typeface="Times New Roman" pitchFamily="18" charset="0"/>
              </a:defRPr>
            </a:lvl7pPr>
            <a:lvl8pPr marL="3421063" indent="-227013" eaLnBrk="0" fontAlgn="base" hangingPunct="0">
              <a:spcBef>
                <a:spcPct val="30000"/>
              </a:spcBef>
              <a:spcAft>
                <a:spcPct val="0"/>
              </a:spcAft>
              <a:defRPr sz="1200">
                <a:solidFill>
                  <a:schemeClr val="tx1"/>
                </a:solidFill>
                <a:latin typeface="Times New Roman" pitchFamily="18" charset="0"/>
              </a:defRPr>
            </a:lvl8pPr>
            <a:lvl9pPr marL="3878263" indent="-227013"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defRPr/>
            </a:pPr>
            <a:fld id="{8705415F-19D4-49D3-B004-610F677FA26D}" type="slidenum">
              <a:rPr lang="en-US" altLang="en-US" smtClean="0"/>
              <a:pPr eaLnBrk="1" hangingPunct="1">
                <a:spcBef>
                  <a:spcPct val="0"/>
                </a:spcBef>
                <a:defRPr/>
              </a:pPr>
              <a:t>8</a:t>
            </a:fld>
            <a:endParaRPr lang="en-US" altLang="en-US" smtClean="0"/>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p:spPr>
        <p:txBody>
          <a:bodyPr/>
          <a:lstStyle/>
          <a:p>
            <a:pPr eaLnBrk="1" hangingPunct="1"/>
            <a:endParaRPr lang="en-US" altLang="en-US" b="1"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p:txBody>
          <a:bodyPr/>
          <a:lstStyle>
            <a:lvl1pPr eaLnBrk="0" hangingPunct="0">
              <a:spcBef>
                <a:spcPct val="30000"/>
              </a:spcBef>
              <a:defRPr sz="1200">
                <a:solidFill>
                  <a:schemeClr val="tx1"/>
                </a:solidFill>
                <a:latin typeface="Times New Roman" pitchFamily="18" charset="0"/>
              </a:defRPr>
            </a:lvl1pPr>
            <a:lvl2pPr marL="739775" indent="-284163" eaLnBrk="0" hangingPunct="0">
              <a:spcBef>
                <a:spcPct val="30000"/>
              </a:spcBef>
              <a:defRPr sz="1200">
                <a:solidFill>
                  <a:schemeClr val="tx1"/>
                </a:solidFill>
                <a:latin typeface="Times New Roman" pitchFamily="18" charset="0"/>
              </a:defRPr>
            </a:lvl2pPr>
            <a:lvl3pPr marL="1138238" indent="-227013" eaLnBrk="0" hangingPunct="0">
              <a:spcBef>
                <a:spcPct val="30000"/>
              </a:spcBef>
              <a:defRPr sz="1200">
                <a:solidFill>
                  <a:schemeClr val="tx1"/>
                </a:solidFill>
                <a:latin typeface="Times New Roman" pitchFamily="18" charset="0"/>
              </a:defRPr>
            </a:lvl3pPr>
            <a:lvl4pPr marL="1593850" indent="-227013" eaLnBrk="0" hangingPunct="0">
              <a:spcBef>
                <a:spcPct val="30000"/>
              </a:spcBef>
              <a:defRPr sz="1200">
                <a:solidFill>
                  <a:schemeClr val="tx1"/>
                </a:solidFill>
                <a:latin typeface="Times New Roman" pitchFamily="18" charset="0"/>
              </a:defRPr>
            </a:lvl4pPr>
            <a:lvl5pPr marL="2049463" indent="-227013" eaLnBrk="0" hangingPunct="0">
              <a:spcBef>
                <a:spcPct val="30000"/>
              </a:spcBef>
              <a:defRPr sz="1200">
                <a:solidFill>
                  <a:schemeClr val="tx1"/>
                </a:solidFill>
                <a:latin typeface="Times New Roman" pitchFamily="18" charset="0"/>
              </a:defRPr>
            </a:lvl5pPr>
            <a:lvl6pPr marL="2506663" indent="-227013" eaLnBrk="0" fontAlgn="base" hangingPunct="0">
              <a:spcBef>
                <a:spcPct val="30000"/>
              </a:spcBef>
              <a:spcAft>
                <a:spcPct val="0"/>
              </a:spcAft>
              <a:defRPr sz="1200">
                <a:solidFill>
                  <a:schemeClr val="tx1"/>
                </a:solidFill>
                <a:latin typeface="Times New Roman" pitchFamily="18" charset="0"/>
              </a:defRPr>
            </a:lvl6pPr>
            <a:lvl7pPr marL="2963863" indent="-227013" eaLnBrk="0" fontAlgn="base" hangingPunct="0">
              <a:spcBef>
                <a:spcPct val="30000"/>
              </a:spcBef>
              <a:spcAft>
                <a:spcPct val="0"/>
              </a:spcAft>
              <a:defRPr sz="1200">
                <a:solidFill>
                  <a:schemeClr val="tx1"/>
                </a:solidFill>
                <a:latin typeface="Times New Roman" pitchFamily="18" charset="0"/>
              </a:defRPr>
            </a:lvl7pPr>
            <a:lvl8pPr marL="3421063" indent="-227013" eaLnBrk="0" fontAlgn="base" hangingPunct="0">
              <a:spcBef>
                <a:spcPct val="30000"/>
              </a:spcBef>
              <a:spcAft>
                <a:spcPct val="0"/>
              </a:spcAft>
              <a:defRPr sz="1200">
                <a:solidFill>
                  <a:schemeClr val="tx1"/>
                </a:solidFill>
                <a:latin typeface="Times New Roman" pitchFamily="18" charset="0"/>
              </a:defRPr>
            </a:lvl8pPr>
            <a:lvl9pPr marL="3878263" indent="-227013"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defRPr/>
            </a:pPr>
            <a:fld id="{C4F99124-D6BE-4880-B045-EE84BAFB66AF}" type="slidenum">
              <a:rPr lang="en-US" altLang="en-US" smtClean="0"/>
              <a:pPr eaLnBrk="1" hangingPunct="1">
                <a:spcBef>
                  <a:spcPct val="0"/>
                </a:spcBef>
                <a:defRPr/>
              </a:pPr>
              <a:t>9</a:t>
            </a:fld>
            <a:endParaRPr lang="en-US" altLang="en-US" smtClean="0"/>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p:spPr>
        <p:txBody>
          <a:bodyPr/>
          <a:lstStyle/>
          <a:p>
            <a:pPr eaLnBrk="1" hangingPunct="1"/>
            <a:endParaRPr lang="en-US" altLang="en-US" b="1"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p:txBody>
          <a:bodyPr/>
          <a:lstStyle>
            <a:lvl1pPr eaLnBrk="0" hangingPunct="0">
              <a:spcBef>
                <a:spcPct val="30000"/>
              </a:spcBef>
              <a:defRPr sz="1200">
                <a:solidFill>
                  <a:schemeClr val="tx1"/>
                </a:solidFill>
                <a:latin typeface="Times New Roman" pitchFamily="18" charset="0"/>
              </a:defRPr>
            </a:lvl1pPr>
            <a:lvl2pPr marL="739775" indent="-284163" eaLnBrk="0" hangingPunct="0">
              <a:spcBef>
                <a:spcPct val="30000"/>
              </a:spcBef>
              <a:defRPr sz="1200">
                <a:solidFill>
                  <a:schemeClr val="tx1"/>
                </a:solidFill>
                <a:latin typeface="Times New Roman" pitchFamily="18" charset="0"/>
              </a:defRPr>
            </a:lvl2pPr>
            <a:lvl3pPr marL="1138238" indent="-227013" eaLnBrk="0" hangingPunct="0">
              <a:spcBef>
                <a:spcPct val="30000"/>
              </a:spcBef>
              <a:defRPr sz="1200">
                <a:solidFill>
                  <a:schemeClr val="tx1"/>
                </a:solidFill>
                <a:latin typeface="Times New Roman" pitchFamily="18" charset="0"/>
              </a:defRPr>
            </a:lvl3pPr>
            <a:lvl4pPr marL="1593850" indent="-227013" eaLnBrk="0" hangingPunct="0">
              <a:spcBef>
                <a:spcPct val="30000"/>
              </a:spcBef>
              <a:defRPr sz="1200">
                <a:solidFill>
                  <a:schemeClr val="tx1"/>
                </a:solidFill>
                <a:latin typeface="Times New Roman" pitchFamily="18" charset="0"/>
              </a:defRPr>
            </a:lvl4pPr>
            <a:lvl5pPr marL="2049463" indent="-227013" eaLnBrk="0" hangingPunct="0">
              <a:spcBef>
                <a:spcPct val="30000"/>
              </a:spcBef>
              <a:defRPr sz="1200">
                <a:solidFill>
                  <a:schemeClr val="tx1"/>
                </a:solidFill>
                <a:latin typeface="Times New Roman" pitchFamily="18" charset="0"/>
              </a:defRPr>
            </a:lvl5pPr>
            <a:lvl6pPr marL="2506663" indent="-227013" eaLnBrk="0" fontAlgn="base" hangingPunct="0">
              <a:spcBef>
                <a:spcPct val="30000"/>
              </a:spcBef>
              <a:spcAft>
                <a:spcPct val="0"/>
              </a:spcAft>
              <a:defRPr sz="1200">
                <a:solidFill>
                  <a:schemeClr val="tx1"/>
                </a:solidFill>
                <a:latin typeface="Times New Roman" pitchFamily="18" charset="0"/>
              </a:defRPr>
            </a:lvl6pPr>
            <a:lvl7pPr marL="2963863" indent="-227013" eaLnBrk="0" fontAlgn="base" hangingPunct="0">
              <a:spcBef>
                <a:spcPct val="30000"/>
              </a:spcBef>
              <a:spcAft>
                <a:spcPct val="0"/>
              </a:spcAft>
              <a:defRPr sz="1200">
                <a:solidFill>
                  <a:schemeClr val="tx1"/>
                </a:solidFill>
                <a:latin typeface="Times New Roman" pitchFamily="18" charset="0"/>
              </a:defRPr>
            </a:lvl7pPr>
            <a:lvl8pPr marL="3421063" indent="-227013" eaLnBrk="0" fontAlgn="base" hangingPunct="0">
              <a:spcBef>
                <a:spcPct val="30000"/>
              </a:spcBef>
              <a:spcAft>
                <a:spcPct val="0"/>
              </a:spcAft>
              <a:defRPr sz="1200">
                <a:solidFill>
                  <a:schemeClr val="tx1"/>
                </a:solidFill>
                <a:latin typeface="Times New Roman" pitchFamily="18" charset="0"/>
              </a:defRPr>
            </a:lvl8pPr>
            <a:lvl9pPr marL="3878263" indent="-227013"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defRPr/>
            </a:pPr>
            <a:fld id="{AB2F6CB4-BBF6-4BFB-905D-CC26E927DD11}" type="slidenum">
              <a:rPr lang="en-US" altLang="en-US" smtClean="0"/>
              <a:pPr eaLnBrk="1" hangingPunct="1">
                <a:spcBef>
                  <a:spcPct val="0"/>
                </a:spcBef>
                <a:defRPr/>
              </a:pPr>
              <a:t>10</a:t>
            </a:fld>
            <a:endParaRPr lang="en-US" altLang="en-US" smtClean="0"/>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noFill/>
        </p:spPr>
        <p:txBody>
          <a:bodyPr/>
          <a:lstStyle/>
          <a:p>
            <a:pPr eaLnBrk="1" hangingPunct="1"/>
            <a:endParaRPr lang="en-US" altLang="en-US" b="1"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p:txBody>
          <a:bodyPr/>
          <a:lstStyle>
            <a:lvl1pPr eaLnBrk="0" hangingPunct="0">
              <a:spcBef>
                <a:spcPct val="30000"/>
              </a:spcBef>
              <a:defRPr sz="1200">
                <a:solidFill>
                  <a:schemeClr val="tx1"/>
                </a:solidFill>
                <a:latin typeface="Times New Roman" pitchFamily="18" charset="0"/>
              </a:defRPr>
            </a:lvl1pPr>
            <a:lvl2pPr marL="739775" indent="-284163" eaLnBrk="0" hangingPunct="0">
              <a:spcBef>
                <a:spcPct val="30000"/>
              </a:spcBef>
              <a:defRPr sz="1200">
                <a:solidFill>
                  <a:schemeClr val="tx1"/>
                </a:solidFill>
                <a:latin typeface="Times New Roman" pitchFamily="18" charset="0"/>
              </a:defRPr>
            </a:lvl2pPr>
            <a:lvl3pPr marL="1138238" indent="-227013" eaLnBrk="0" hangingPunct="0">
              <a:spcBef>
                <a:spcPct val="30000"/>
              </a:spcBef>
              <a:defRPr sz="1200">
                <a:solidFill>
                  <a:schemeClr val="tx1"/>
                </a:solidFill>
                <a:latin typeface="Times New Roman" pitchFamily="18" charset="0"/>
              </a:defRPr>
            </a:lvl3pPr>
            <a:lvl4pPr marL="1593850" indent="-227013" eaLnBrk="0" hangingPunct="0">
              <a:spcBef>
                <a:spcPct val="30000"/>
              </a:spcBef>
              <a:defRPr sz="1200">
                <a:solidFill>
                  <a:schemeClr val="tx1"/>
                </a:solidFill>
                <a:latin typeface="Times New Roman" pitchFamily="18" charset="0"/>
              </a:defRPr>
            </a:lvl4pPr>
            <a:lvl5pPr marL="2049463" indent="-227013" eaLnBrk="0" hangingPunct="0">
              <a:spcBef>
                <a:spcPct val="30000"/>
              </a:spcBef>
              <a:defRPr sz="1200">
                <a:solidFill>
                  <a:schemeClr val="tx1"/>
                </a:solidFill>
                <a:latin typeface="Times New Roman" pitchFamily="18" charset="0"/>
              </a:defRPr>
            </a:lvl5pPr>
            <a:lvl6pPr marL="2506663" indent="-227013" eaLnBrk="0" fontAlgn="base" hangingPunct="0">
              <a:spcBef>
                <a:spcPct val="30000"/>
              </a:spcBef>
              <a:spcAft>
                <a:spcPct val="0"/>
              </a:spcAft>
              <a:defRPr sz="1200">
                <a:solidFill>
                  <a:schemeClr val="tx1"/>
                </a:solidFill>
                <a:latin typeface="Times New Roman" pitchFamily="18" charset="0"/>
              </a:defRPr>
            </a:lvl6pPr>
            <a:lvl7pPr marL="2963863" indent="-227013" eaLnBrk="0" fontAlgn="base" hangingPunct="0">
              <a:spcBef>
                <a:spcPct val="30000"/>
              </a:spcBef>
              <a:spcAft>
                <a:spcPct val="0"/>
              </a:spcAft>
              <a:defRPr sz="1200">
                <a:solidFill>
                  <a:schemeClr val="tx1"/>
                </a:solidFill>
                <a:latin typeface="Times New Roman" pitchFamily="18" charset="0"/>
              </a:defRPr>
            </a:lvl7pPr>
            <a:lvl8pPr marL="3421063" indent="-227013" eaLnBrk="0" fontAlgn="base" hangingPunct="0">
              <a:spcBef>
                <a:spcPct val="30000"/>
              </a:spcBef>
              <a:spcAft>
                <a:spcPct val="0"/>
              </a:spcAft>
              <a:defRPr sz="1200">
                <a:solidFill>
                  <a:schemeClr val="tx1"/>
                </a:solidFill>
                <a:latin typeface="Times New Roman" pitchFamily="18" charset="0"/>
              </a:defRPr>
            </a:lvl8pPr>
            <a:lvl9pPr marL="3878263" indent="-227013"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defRPr/>
            </a:pPr>
            <a:fld id="{E112E267-1796-4FBB-BA8C-F7A1AD35E19B}" type="slidenum">
              <a:rPr lang="en-US" altLang="en-US" smtClean="0"/>
              <a:pPr eaLnBrk="1" hangingPunct="1">
                <a:spcBef>
                  <a:spcPct val="0"/>
                </a:spcBef>
                <a:defRPr/>
              </a:pPr>
              <a:t>11</a:t>
            </a:fld>
            <a:endParaRPr lang="en-US" altLang="en-US" smtClean="0"/>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p:spPr>
        <p:txBody>
          <a:bodyPr/>
          <a:lstStyle/>
          <a:p>
            <a:pPr eaLnBrk="1" hangingPunct="1"/>
            <a:endParaRPr lang="en-US" altLang="en-US" b="1"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1.xml"/><Relationship Id="rId1" Type="http://schemas.openxmlformats.org/officeDocument/2006/relationships/themeOverride" Target="../theme/themeOverride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1.xml"/><Relationship Id="rId1" Type="http://schemas.openxmlformats.org/officeDocument/2006/relationships/themeOverride" Target="../theme/themeOverride4.xml"/><Relationship Id="rId4" Type="http://schemas.openxmlformats.org/officeDocument/2006/relationships/image" Target="../media/image2.jpe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ight Triangle 3"/>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dirty="0"/>
          </a:p>
        </p:txBody>
      </p:sp>
      <p:grpSp>
        <p:nvGrpSpPr>
          <p:cNvPr id="5" name="Group 15"/>
          <p:cNvGrpSpPr>
            <a:grpSpLocks/>
          </p:cNvGrpSpPr>
          <p:nvPr/>
        </p:nvGrpSpPr>
        <p:grpSpPr bwMode="auto">
          <a:xfrm>
            <a:off x="-3175" y="4953000"/>
            <a:ext cx="9147175" cy="1911350"/>
            <a:chOff x="-3765" y="4832896"/>
            <a:chExt cx="9147765" cy="2032192"/>
          </a:xfrm>
        </p:grpSpPr>
        <p:sp>
          <p:nvSpPr>
            <p:cNvPr id="6" name="Freeform 5"/>
            <p:cNvSpPr>
              <a:spLocks/>
            </p:cNvSpPr>
            <p:nvPr/>
          </p:nvSpPr>
          <p:spPr bwMode="auto">
            <a:xfrm>
              <a:off x="1687032" y="4832896"/>
              <a:ext cx="7456968"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dirty="0">
                <a:cs typeface="+mn-cs"/>
              </a:endParaRPr>
            </a:p>
          </p:txBody>
        </p:sp>
        <p:sp>
          <p:nvSpPr>
            <p:cNvPr id="7" name="Freeform 18"/>
            <p:cNvSpPr>
              <a:spLocks/>
            </p:cNvSpPr>
            <p:nvPr/>
          </p:nvSpPr>
          <p:spPr bwMode="auto">
            <a:xfrm>
              <a:off x="35443" y="5135526"/>
              <a:ext cx="9108557" cy="838200"/>
            </a:xfrm>
            <a:custGeom>
              <a:avLst/>
              <a:gdLst>
                <a:gd name="T0" fmla="*/ 0 w 5760"/>
                <a:gd name="T1" fmla="*/ 0 h 528"/>
                <a:gd name="T2" fmla="*/ 2147483647 w 5760"/>
                <a:gd name="T3" fmla="*/ 0 h 528"/>
                <a:gd name="T4" fmla="*/ 2147483647 w 5760"/>
                <a:gd name="T5" fmla="*/ 2147483647 h 528"/>
                <a:gd name="T6" fmla="*/ 2147483647 w 5760"/>
                <a:gd name="T7" fmla="*/ 0 h 528"/>
                <a:gd name="T8" fmla="*/ 0 60000 65536"/>
                <a:gd name="T9" fmla="*/ 0 60000 65536"/>
                <a:gd name="T10" fmla="*/ 0 60000 65536"/>
                <a:gd name="T11" fmla="*/ 0 60000 65536"/>
                <a:gd name="T12" fmla="*/ 0 w 5760"/>
                <a:gd name="T13" fmla="*/ 0 h 528"/>
                <a:gd name="T14" fmla="*/ 5760 w 5760"/>
                <a:gd name="T15" fmla="*/ 528 h 528"/>
              </a:gdLst>
              <a:ahLst/>
              <a:cxnLst>
                <a:cxn ang="T8">
                  <a:pos x="T0" y="T1"/>
                </a:cxn>
                <a:cxn ang="T9">
                  <a:pos x="T2" y="T3"/>
                </a:cxn>
                <a:cxn ang="T10">
                  <a:pos x="T4" y="T5"/>
                </a:cxn>
                <a:cxn ang="T11">
                  <a:pos x="T6" y="T7"/>
                </a:cxn>
              </a:cxnLst>
              <a:rect l="T12" t="T13" r="T14" b="T15"/>
              <a:pathLst>
                <a:path w="5760" h="528">
                  <a:moveTo>
                    <a:pt x="0" y="0"/>
                  </a:moveTo>
                  <a:lnTo>
                    <a:pt x="5760" y="0"/>
                  </a:lnTo>
                  <a:lnTo>
                    <a:pt x="5760" y="528"/>
                  </a:lnTo>
                  <a:lnTo>
                    <a:pt x="48" y="0"/>
                  </a:lnTo>
                </a:path>
              </a:pathLst>
            </a:custGeom>
            <a:solidFill>
              <a:srgbClr val="000000"/>
            </a:solidFill>
            <a:ln>
              <a:noFill/>
            </a:ln>
            <a:extLst>
              <a:ext uri="{91240B29-F687-4F45-9708-019B960494DF}">
                <a14:hiddenLine xmlns:a14="http://schemas.microsoft.com/office/drawing/2010/main" w="9525" cap="flat" cmpd="sng" algn="ctr">
                  <a:solidFill>
                    <a:srgbClr val="000000"/>
                  </a:solidFill>
                  <a:prstDash val="solid"/>
                  <a:round/>
                  <a:headEnd type="none" w="med" len="med"/>
                  <a:tailEnd type="none" w="med" len="med"/>
                </a14:hiddenLine>
              </a:ext>
            </a:extLst>
          </p:spPr>
          <p:txBody>
            <a:bodyPr/>
            <a:lstStyle/>
            <a:p>
              <a:endParaRPr lang="en-US"/>
            </a:p>
          </p:txBody>
        </p:sp>
        <p:sp>
          <p:nvSpPr>
            <p:cNvPr id="8" name="Freeform 7"/>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email">
                <a:alphaModFix amt="50000"/>
                <a:extLst>
                  <a:ext uri="{28A0092B-C50C-407E-A947-70E740481C1C}">
                    <a14:useLocalDpi xmlns:a14="http://schemas.microsoft.com/office/drawing/2010/main"/>
                  </a:ext>
                </a:extLst>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dirty="0"/>
            </a:p>
          </p:txBody>
        </p:sp>
        <p:cxnSp>
          <p:nvCxnSpPr>
            <p:cNvPr id="10" name="Straight Connector 9"/>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9" name="Title 8"/>
          <p:cNvSpPr>
            <a:spLocks noGrp="1"/>
          </p:cNvSpPr>
          <p:nvPr>
            <p:ph type="ctrTitle"/>
          </p:nvPr>
        </p:nvSpPr>
        <p:spPr>
          <a:xfrm>
            <a:off x="685800" y="1752601"/>
            <a:ext cx="7772400" cy="1829761"/>
          </a:xfrm>
        </p:spPr>
        <p:txBody>
          <a:bodyPr anchor="b"/>
          <a:lstStyle>
            <a:lvl1pPr algn="r">
              <a:defRPr sz="4800" b="1">
                <a:solidFill>
                  <a:schemeClr val="tx2"/>
                </a:solidFill>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a:p>
        </p:txBody>
      </p:sp>
      <p:sp>
        <p:nvSpPr>
          <p:cNvPr id="11" name="Date Placeholder 29"/>
          <p:cNvSpPr>
            <a:spLocks noGrp="1"/>
          </p:cNvSpPr>
          <p:nvPr>
            <p:ph type="dt" sz="half" idx="10"/>
          </p:nvPr>
        </p:nvSpPr>
        <p:spPr/>
        <p:txBody>
          <a:bodyPr/>
          <a:lstStyle>
            <a:lvl1pPr>
              <a:defRPr>
                <a:solidFill>
                  <a:srgbClr val="FFFFFF"/>
                </a:solidFill>
              </a:defRPr>
            </a:lvl1pPr>
            <a:extLst/>
          </a:lstStyle>
          <a:p>
            <a:pPr>
              <a:defRPr/>
            </a:pPr>
            <a:endParaRPr lang="en-US"/>
          </a:p>
        </p:txBody>
      </p:sp>
      <p:sp>
        <p:nvSpPr>
          <p:cNvPr id="12" name="Footer Placeholder 18"/>
          <p:cNvSpPr>
            <a:spLocks noGrp="1"/>
          </p:cNvSpPr>
          <p:nvPr>
            <p:ph type="ftr" sz="quarter" idx="11"/>
          </p:nvPr>
        </p:nvSpPr>
        <p:spPr/>
        <p:txBody>
          <a:bodyPr/>
          <a:lstStyle>
            <a:lvl1pPr>
              <a:defRPr>
                <a:solidFill>
                  <a:schemeClr val="accent1">
                    <a:tint val="20000"/>
                  </a:schemeClr>
                </a:solidFill>
              </a:defRPr>
            </a:lvl1pPr>
            <a:extLst/>
          </a:lstStyle>
          <a:p>
            <a:pPr>
              <a:defRPr/>
            </a:pPr>
            <a:endParaRPr lang="en-US"/>
          </a:p>
        </p:txBody>
      </p:sp>
      <p:sp>
        <p:nvSpPr>
          <p:cNvPr id="13" name="Slide Number Placeholder 26"/>
          <p:cNvSpPr>
            <a:spLocks noGrp="1"/>
          </p:cNvSpPr>
          <p:nvPr>
            <p:ph type="sldNum" sz="quarter" idx="12"/>
          </p:nvPr>
        </p:nvSpPr>
        <p:spPr/>
        <p:txBody>
          <a:bodyPr/>
          <a:lstStyle>
            <a:lvl1pPr>
              <a:defRPr>
                <a:solidFill>
                  <a:srgbClr val="FFFFFF"/>
                </a:solidFill>
              </a:defRPr>
            </a:lvl1pPr>
            <a:extLst/>
          </a:lstStyle>
          <a:p>
            <a:pPr>
              <a:defRPr/>
            </a:pPr>
            <a:fld id="{2F7BC641-30BB-4EAF-9D21-CD3DF75E500C}" type="slidenum">
              <a:rPr lang="en-US"/>
              <a:pPr>
                <a:defRPr/>
              </a:pPr>
              <a:t>‹#›</a:t>
            </a:fld>
            <a:endParaRPr lang="en-US" dirty="0"/>
          </a:p>
        </p:txBody>
      </p:sp>
    </p:spTree>
    <p:extLst>
      <p:ext uri="{BB962C8B-B14F-4D97-AF65-F5344CB8AC3E}">
        <p14:creationId xmlns:p14="http://schemas.microsoft.com/office/powerpoint/2010/main" val="14756186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DF812F75-BC8A-4ADD-AA4A-56042C3A2513}" type="slidenum">
              <a:rPr lang="en-US"/>
              <a:pPr>
                <a:defRPr/>
              </a:pPr>
              <a:t>‹#›</a:t>
            </a:fld>
            <a:endParaRPr lang="en-US" dirty="0"/>
          </a:p>
        </p:txBody>
      </p:sp>
    </p:spTree>
    <p:extLst>
      <p:ext uri="{BB962C8B-B14F-4D97-AF65-F5344CB8AC3E}">
        <p14:creationId xmlns:p14="http://schemas.microsoft.com/office/powerpoint/2010/main" val="12070151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E201EAAA-E18E-4FBE-A31B-C3C4F179DE12}" type="slidenum">
              <a:rPr lang="en-US"/>
              <a:pPr>
                <a:defRPr/>
              </a:pPr>
              <a:t>‹#›</a:t>
            </a:fld>
            <a:endParaRPr lang="en-US" dirty="0"/>
          </a:p>
        </p:txBody>
      </p:sp>
    </p:spTree>
    <p:extLst>
      <p:ext uri="{BB962C8B-B14F-4D97-AF65-F5344CB8AC3E}">
        <p14:creationId xmlns:p14="http://schemas.microsoft.com/office/powerpoint/2010/main" val="9048510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itle 6"/>
          <p:cNvSpPr>
            <a:spLocks noGrp="1"/>
          </p:cNvSpPr>
          <p:nvPr>
            <p:ph type="title"/>
          </p:nvPr>
        </p:nvSpPr>
        <p:spPr/>
        <p:txBody>
          <a:bodyPr rtlCol="0"/>
          <a:lstStyle>
            <a:extLst/>
          </a:lstStyle>
          <a:p>
            <a:r>
              <a:rPr lang="en-US" smtClean="0"/>
              <a:t>Click to edit Master title style</a:t>
            </a:r>
            <a:endParaRPr lang="en-US"/>
          </a:p>
        </p:txBody>
      </p:sp>
      <p:sp>
        <p:nvSpPr>
          <p:cNvPr id="4" name="Date Placeholder 9"/>
          <p:cNvSpPr>
            <a:spLocks noGrp="1"/>
          </p:cNvSpPr>
          <p:nvPr>
            <p:ph type="dt" sz="half" idx="10"/>
          </p:nvPr>
        </p:nvSpPr>
        <p:spPr/>
        <p:txBody>
          <a:bodyPr/>
          <a:lstStyle>
            <a:lvl1pPr>
              <a:defRPr/>
            </a:lvl1pPr>
          </a:lstStyle>
          <a:p>
            <a:pPr>
              <a:defRPr/>
            </a:pPr>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E00F7F3B-07A3-41CB-8095-13F099803064}" type="slidenum">
              <a:rPr lang="en-US"/>
              <a:pPr>
                <a:defRPr/>
              </a:pPr>
              <a:t>‹#›</a:t>
            </a:fld>
            <a:endParaRPr lang="en-US" dirty="0"/>
          </a:p>
        </p:txBody>
      </p:sp>
    </p:spTree>
    <p:extLst>
      <p:ext uri="{BB962C8B-B14F-4D97-AF65-F5344CB8AC3E}">
        <p14:creationId xmlns:p14="http://schemas.microsoft.com/office/powerpoint/2010/main" val="13619611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0">
          <a:blip r:embed="rId3" cstate="email">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4" name="Chevron 3"/>
          <p:cNvSpPr/>
          <p:nvPr/>
        </p:nvSpPr>
        <p:spPr>
          <a:xfrm>
            <a:off x="3636963" y="3005138"/>
            <a:ext cx="182562"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dirty="0"/>
          </a:p>
        </p:txBody>
      </p:sp>
      <p:sp>
        <p:nvSpPr>
          <p:cNvPr id="5" name="Chevron 4"/>
          <p:cNvSpPr/>
          <p:nvPr/>
        </p:nvSpPr>
        <p:spPr>
          <a:xfrm>
            <a:off x="3449638" y="3005138"/>
            <a:ext cx="18415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dirty="0"/>
          </a:p>
        </p:txBody>
      </p:sp>
      <p:sp>
        <p:nvSpPr>
          <p:cNvPr id="2" name="Title 1"/>
          <p:cNvSpPr>
            <a:spLocks noGrp="1"/>
          </p:cNvSpPr>
          <p:nvPr>
            <p:ph type="title"/>
          </p:nvPr>
        </p:nvSpPr>
        <p:spPr>
          <a:xfrm>
            <a:off x="722376" y="1059712"/>
            <a:ext cx="7772400" cy="1828800"/>
          </a:xfrm>
        </p:spPr>
        <p:txBody>
          <a:bodyPr anchor="b"/>
          <a:lstStyle>
            <a:lvl1pPr algn="r">
              <a:buNone/>
              <a:defRPr sz="4800" b="1" cap="none" baseline="0">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3" name="Text Placeholder 2"/>
          <p:cNvSpPr>
            <a:spLocks noGrp="1"/>
          </p:cNvSpPr>
          <p:nvPr>
            <p:ph type="body" idx="1"/>
          </p:nvPr>
        </p:nvSpPr>
        <p:spPr>
          <a:xfrm>
            <a:off x="3922713" y="2931712"/>
            <a:ext cx="4572000" cy="1454888"/>
          </a:xfrm>
        </p:spPr>
        <p:txBody>
          <a:bodyPr/>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6" name="Date Placeholder 3"/>
          <p:cNvSpPr>
            <a:spLocks noGrp="1"/>
          </p:cNvSpPr>
          <p:nvPr>
            <p:ph type="dt" sz="half" idx="10"/>
          </p:nvPr>
        </p:nvSpPr>
        <p:spPr/>
        <p:txBody>
          <a:bodyPr/>
          <a:lstStyle>
            <a:lvl1pPr>
              <a:defRPr/>
            </a:lvl1pPr>
            <a:extLst/>
          </a:lstStyle>
          <a:p>
            <a:pPr>
              <a:defRPr/>
            </a:pPr>
            <a:endParaRPr lang="en-US"/>
          </a:p>
        </p:txBody>
      </p:sp>
      <p:sp>
        <p:nvSpPr>
          <p:cNvPr id="7" name="Footer Placeholder 4"/>
          <p:cNvSpPr>
            <a:spLocks noGrp="1"/>
          </p:cNvSpPr>
          <p:nvPr>
            <p:ph type="ftr" sz="quarter" idx="11"/>
          </p:nvPr>
        </p:nvSpPr>
        <p:spPr/>
        <p:txBody>
          <a:bodyPr/>
          <a:lstStyle>
            <a:lvl1pPr>
              <a:defRPr/>
            </a:lvl1pPr>
            <a:extLst/>
          </a:lstStyle>
          <a:p>
            <a:pPr>
              <a:defRPr/>
            </a:pPr>
            <a:endParaRPr lang="en-US"/>
          </a:p>
        </p:txBody>
      </p:sp>
      <p:sp>
        <p:nvSpPr>
          <p:cNvPr id="8" name="Slide Number Placeholder 5"/>
          <p:cNvSpPr>
            <a:spLocks noGrp="1"/>
          </p:cNvSpPr>
          <p:nvPr>
            <p:ph type="sldNum" sz="quarter" idx="12"/>
          </p:nvPr>
        </p:nvSpPr>
        <p:spPr/>
        <p:txBody>
          <a:bodyPr/>
          <a:lstStyle>
            <a:lvl1pPr>
              <a:defRPr/>
            </a:lvl1pPr>
            <a:extLst/>
          </a:lstStyle>
          <a:p>
            <a:pPr>
              <a:defRPr/>
            </a:pPr>
            <a:fld id="{F14D751D-7930-47CC-AD00-7309C5B16897}" type="slidenum">
              <a:rPr lang="en-US"/>
              <a:pPr>
                <a:defRPr/>
              </a:pPr>
              <a:t>‹#›</a:t>
            </a:fld>
            <a:endParaRPr lang="en-US" dirty="0"/>
          </a:p>
        </p:txBody>
      </p:sp>
    </p:spTree>
    <p:extLst>
      <p:ext uri="{BB962C8B-B14F-4D97-AF65-F5344CB8AC3E}">
        <p14:creationId xmlns:p14="http://schemas.microsoft.com/office/powerpoint/2010/main" val="373416522"/>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Pr>
        <a:blipFill dpi="0" rotWithShape="0">
          <a:blip r:embed="rId3" cstate="email">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Title 7"/>
          <p:cNvSpPr>
            <a:spLocks noGrp="1"/>
          </p:cNvSpPr>
          <p:nvPr>
            <p:ph type="title"/>
          </p:nvPr>
        </p:nvSpPr>
        <p:spPr/>
        <p:txBody>
          <a:bodyPr rtlCol="0"/>
          <a:lstStyle>
            <a:extLst/>
          </a:lstStyle>
          <a:p>
            <a:r>
              <a:rPr lang="en-US" smtClean="0"/>
              <a:t>Click to edit Master title style</a:t>
            </a:r>
            <a:endParaRPr lang="en-US"/>
          </a:p>
        </p:txBody>
      </p:sp>
      <p:sp>
        <p:nvSpPr>
          <p:cNvPr id="5" name="Date Placeholder 4"/>
          <p:cNvSpPr>
            <a:spLocks noGrp="1"/>
          </p:cNvSpPr>
          <p:nvPr>
            <p:ph type="dt" sz="half" idx="10"/>
          </p:nvPr>
        </p:nvSpPr>
        <p:spPr/>
        <p:txBody>
          <a:bodyPr/>
          <a:lstStyle>
            <a:lvl1pPr>
              <a:defRPr/>
            </a:lvl1pPr>
            <a:extLst/>
          </a:lstStyle>
          <a:p>
            <a:pPr>
              <a:defRPr/>
            </a:pPr>
            <a:endParaRPr lang="en-US"/>
          </a:p>
        </p:txBody>
      </p:sp>
      <p:sp>
        <p:nvSpPr>
          <p:cNvPr id="6" name="Footer Placeholder 5"/>
          <p:cNvSpPr>
            <a:spLocks noGrp="1"/>
          </p:cNvSpPr>
          <p:nvPr>
            <p:ph type="ftr" sz="quarter" idx="11"/>
          </p:nvPr>
        </p:nvSpPr>
        <p:spPr/>
        <p:txBody>
          <a:bodyPr/>
          <a:lstStyle>
            <a:lvl1pPr>
              <a:defRPr/>
            </a:lvl1pPr>
            <a:extLst/>
          </a:lstStyle>
          <a:p>
            <a:pPr>
              <a:defRPr/>
            </a:pPr>
            <a:endParaRPr lang="en-US"/>
          </a:p>
        </p:txBody>
      </p:sp>
      <p:sp>
        <p:nvSpPr>
          <p:cNvPr id="7" name="Slide Number Placeholder 6"/>
          <p:cNvSpPr>
            <a:spLocks noGrp="1"/>
          </p:cNvSpPr>
          <p:nvPr>
            <p:ph type="sldNum" sz="quarter" idx="12"/>
          </p:nvPr>
        </p:nvSpPr>
        <p:spPr/>
        <p:txBody>
          <a:bodyPr/>
          <a:lstStyle>
            <a:lvl1pPr>
              <a:defRPr/>
            </a:lvl1pPr>
            <a:extLst/>
          </a:lstStyle>
          <a:p>
            <a:pPr>
              <a:defRPr/>
            </a:pPr>
            <a:fld id="{8AD13D4C-0620-46AB-BACF-90A2A36B01CA}" type="slidenum">
              <a:rPr lang="en-US"/>
              <a:pPr>
                <a:defRPr/>
              </a:pPr>
              <a:t>‹#›</a:t>
            </a:fld>
            <a:endParaRPr lang="en-US" dirty="0"/>
          </a:p>
        </p:txBody>
      </p:sp>
    </p:spTree>
    <p:extLst>
      <p:ext uri="{BB962C8B-B14F-4D97-AF65-F5344CB8AC3E}">
        <p14:creationId xmlns:p14="http://schemas.microsoft.com/office/powerpoint/2010/main" val="84306440"/>
      </p:ext>
    </p:extLst>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Pr>
        <a:blipFill dpi="0" rotWithShape="0">
          <a:blip r:embed="rId2" cstate="email">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extLst/>
          </a:lstStyle>
          <a:p>
            <a:r>
              <a:rPr lang="en-US" smtClean="0"/>
              <a:t>Click to edit Master title style</a:t>
            </a:r>
            <a:endParaRPr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extLst/>
          </a:lstStyle>
          <a:p>
            <a:pPr>
              <a:defRPr/>
            </a:pPr>
            <a:endParaRPr lang="en-US"/>
          </a:p>
        </p:txBody>
      </p:sp>
      <p:sp>
        <p:nvSpPr>
          <p:cNvPr id="8" name="Footer Placeholder 7"/>
          <p:cNvSpPr>
            <a:spLocks noGrp="1"/>
          </p:cNvSpPr>
          <p:nvPr>
            <p:ph type="ftr" sz="quarter" idx="11"/>
          </p:nvPr>
        </p:nvSpPr>
        <p:spPr/>
        <p:txBody>
          <a:bodyPr/>
          <a:lstStyle>
            <a:lvl1pPr>
              <a:defRPr/>
            </a:lvl1pPr>
            <a:extLst/>
          </a:lstStyle>
          <a:p>
            <a:pPr>
              <a:defRPr/>
            </a:pPr>
            <a:endParaRPr lang="en-US"/>
          </a:p>
        </p:txBody>
      </p:sp>
      <p:sp>
        <p:nvSpPr>
          <p:cNvPr id="9" name="Slide Number Placeholder 8"/>
          <p:cNvSpPr>
            <a:spLocks noGrp="1"/>
          </p:cNvSpPr>
          <p:nvPr>
            <p:ph type="sldNum" sz="quarter" idx="12"/>
          </p:nvPr>
        </p:nvSpPr>
        <p:spPr/>
        <p:txBody>
          <a:bodyPr/>
          <a:lstStyle>
            <a:lvl1pPr>
              <a:defRPr/>
            </a:lvl1pPr>
            <a:extLst/>
          </a:lstStyle>
          <a:p>
            <a:pPr>
              <a:defRPr/>
            </a:pPr>
            <a:fld id="{AF95BF64-63CD-4AC2-A122-F6EF5522C582}" type="slidenum">
              <a:rPr lang="en-US"/>
              <a:pPr>
                <a:defRPr/>
              </a:pPr>
              <a:t>‹#›</a:t>
            </a:fld>
            <a:endParaRPr lang="en-US" dirty="0"/>
          </a:p>
        </p:txBody>
      </p:sp>
    </p:spTree>
    <p:extLst>
      <p:ext uri="{BB962C8B-B14F-4D97-AF65-F5344CB8AC3E}">
        <p14:creationId xmlns:p14="http://schemas.microsoft.com/office/powerpoint/2010/main" val="198020297"/>
      </p:ext>
    </p:extLst>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Pr>
        <a:blipFill dpi="0" rotWithShape="0">
          <a:blip r:embed="rId3" cstate="email">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6" name="Title 5"/>
          <p:cNvSpPr>
            <a:spLocks noGrp="1"/>
          </p:cNvSpPr>
          <p:nvPr>
            <p:ph type="title"/>
          </p:nvPr>
        </p:nvSpPr>
        <p:spPr/>
        <p:txBody>
          <a:bodyPr rtlCol="0"/>
          <a:lstStyle>
            <a:extLst/>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extLst/>
          </a:lstStyle>
          <a:p>
            <a:pPr>
              <a:defRPr/>
            </a:pPr>
            <a:endParaRPr lang="en-US"/>
          </a:p>
        </p:txBody>
      </p:sp>
      <p:sp>
        <p:nvSpPr>
          <p:cNvPr id="4" name="Footer Placeholder 3"/>
          <p:cNvSpPr>
            <a:spLocks noGrp="1"/>
          </p:cNvSpPr>
          <p:nvPr>
            <p:ph type="ftr" sz="quarter" idx="11"/>
          </p:nvPr>
        </p:nvSpPr>
        <p:spPr/>
        <p:txBody>
          <a:bodyPr/>
          <a:lstStyle>
            <a:lvl1pPr>
              <a:defRPr/>
            </a:lvl1pPr>
            <a:extLst/>
          </a:lstStyle>
          <a:p>
            <a:pPr>
              <a:defRPr/>
            </a:pPr>
            <a:endParaRPr lang="en-US"/>
          </a:p>
        </p:txBody>
      </p:sp>
      <p:sp>
        <p:nvSpPr>
          <p:cNvPr id="5" name="Slide Number Placeholder 4"/>
          <p:cNvSpPr>
            <a:spLocks noGrp="1"/>
          </p:cNvSpPr>
          <p:nvPr>
            <p:ph type="sldNum" sz="quarter" idx="12"/>
          </p:nvPr>
        </p:nvSpPr>
        <p:spPr/>
        <p:txBody>
          <a:bodyPr/>
          <a:lstStyle>
            <a:lvl1pPr>
              <a:defRPr/>
            </a:lvl1pPr>
            <a:extLst/>
          </a:lstStyle>
          <a:p>
            <a:pPr>
              <a:defRPr/>
            </a:pPr>
            <a:fld id="{559D1CCB-7603-4673-86F3-5189256BECD1}" type="slidenum">
              <a:rPr lang="en-US"/>
              <a:pPr>
                <a:defRPr/>
              </a:pPr>
              <a:t>‹#›</a:t>
            </a:fld>
            <a:endParaRPr lang="en-US" dirty="0"/>
          </a:p>
        </p:txBody>
      </p:sp>
    </p:spTree>
    <p:extLst>
      <p:ext uri="{BB962C8B-B14F-4D97-AF65-F5344CB8AC3E}">
        <p14:creationId xmlns:p14="http://schemas.microsoft.com/office/powerpoint/2010/main" val="1817741140"/>
      </p:ext>
    </p:extLst>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endParaRPr lang="en-US"/>
          </a:p>
        </p:txBody>
      </p:sp>
      <p:sp>
        <p:nvSpPr>
          <p:cNvPr id="3" name="Footer Placeholder 21"/>
          <p:cNvSpPr>
            <a:spLocks noGrp="1"/>
          </p:cNvSpPr>
          <p:nvPr>
            <p:ph type="ftr" sz="quarter" idx="11"/>
          </p:nvPr>
        </p:nvSpPr>
        <p:spPr/>
        <p:txBody>
          <a:bodyPr/>
          <a:lstStyle>
            <a:lvl1pPr>
              <a:defRPr/>
            </a:lvl1pPr>
          </a:lstStyle>
          <a:p>
            <a:pPr>
              <a:defRPr/>
            </a:pPr>
            <a:endParaRPr lang="en-US"/>
          </a:p>
        </p:txBody>
      </p:sp>
      <p:sp>
        <p:nvSpPr>
          <p:cNvPr id="4" name="Slide Number Placeholder 17"/>
          <p:cNvSpPr>
            <a:spLocks noGrp="1"/>
          </p:cNvSpPr>
          <p:nvPr>
            <p:ph type="sldNum" sz="quarter" idx="12"/>
          </p:nvPr>
        </p:nvSpPr>
        <p:spPr/>
        <p:txBody>
          <a:bodyPr/>
          <a:lstStyle>
            <a:lvl1pPr>
              <a:defRPr/>
            </a:lvl1pPr>
          </a:lstStyle>
          <a:p>
            <a:pPr>
              <a:defRPr/>
            </a:pPr>
            <a:fld id="{124F09EF-0EAF-4D83-A957-C0E98045508A}" type="slidenum">
              <a:rPr lang="en-US"/>
              <a:pPr>
                <a:defRPr/>
              </a:pPr>
              <a:t>‹#›</a:t>
            </a:fld>
            <a:endParaRPr lang="en-US" dirty="0"/>
          </a:p>
        </p:txBody>
      </p:sp>
    </p:spTree>
    <p:extLst>
      <p:ext uri="{BB962C8B-B14F-4D97-AF65-F5344CB8AC3E}">
        <p14:creationId xmlns:p14="http://schemas.microsoft.com/office/powerpoint/2010/main" val="7435938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Pr>
        <a:blipFill dpi="0" rotWithShape="0">
          <a:blip r:embed="rId2" cstate="email">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anchor="t">
            <a:noAutofit/>
            <a:sp3d prstMaterial="softEdge">
              <a:bevelT w="0" h="0"/>
            </a:sp3d>
          </a:bodyPr>
          <a:lstStyle>
            <a:lvl1pPr algn="r">
              <a:buNone/>
              <a:defRPr sz="2500" b="0">
                <a:solidFill>
                  <a:schemeClr val="accent1"/>
                </a:solidFill>
                <a:effectLst/>
              </a:defRPr>
            </a:lvl1pPr>
            <a:extLst/>
          </a:lstStyle>
          <a:p>
            <a:r>
              <a:rPr lang="en-US" smtClean="0"/>
              <a:t>Click to edit Master title style</a:t>
            </a:r>
            <a:endParaRPr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extLst/>
          </a:lstStyle>
          <a:p>
            <a:pPr>
              <a:defRPr/>
            </a:pPr>
            <a:endParaRPr lang="en-US"/>
          </a:p>
        </p:txBody>
      </p:sp>
      <p:sp>
        <p:nvSpPr>
          <p:cNvPr id="6" name="Footer Placeholder 5"/>
          <p:cNvSpPr>
            <a:spLocks noGrp="1"/>
          </p:cNvSpPr>
          <p:nvPr>
            <p:ph type="ftr" sz="quarter" idx="11"/>
          </p:nvPr>
        </p:nvSpPr>
        <p:spPr/>
        <p:txBody>
          <a:bodyPr/>
          <a:lstStyle>
            <a:lvl1pPr>
              <a:defRPr/>
            </a:lvl1pPr>
            <a:extLst/>
          </a:lstStyle>
          <a:p>
            <a:pPr>
              <a:defRPr/>
            </a:pPr>
            <a:endParaRPr lang="en-US"/>
          </a:p>
        </p:txBody>
      </p:sp>
      <p:sp>
        <p:nvSpPr>
          <p:cNvPr id="7" name="Slide Number Placeholder 6"/>
          <p:cNvSpPr>
            <a:spLocks noGrp="1"/>
          </p:cNvSpPr>
          <p:nvPr>
            <p:ph type="sldNum" sz="quarter" idx="12"/>
          </p:nvPr>
        </p:nvSpPr>
        <p:spPr/>
        <p:txBody>
          <a:bodyPr/>
          <a:lstStyle>
            <a:lvl1pPr>
              <a:defRPr/>
            </a:lvl1pPr>
            <a:extLst/>
          </a:lstStyle>
          <a:p>
            <a:pPr>
              <a:defRPr/>
            </a:pPr>
            <a:fld id="{9FC611A0-2A39-4788-B663-1DCC53E3D2FC}" type="slidenum">
              <a:rPr lang="en-US"/>
              <a:pPr>
                <a:defRPr/>
              </a:pPr>
              <a:t>‹#›</a:t>
            </a:fld>
            <a:endParaRPr lang="en-US" dirty="0"/>
          </a:p>
        </p:txBody>
      </p:sp>
    </p:spTree>
    <p:extLst>
      <p:ext uri="{BB962C8B-B14F-4D97-AF65-F5344CB8AC3E}">
        <p14:creationId xmlns:p14="http://schemas.microsoft.com/office/powerpoint/2010/main" val="2624212745"/>
      </p:ext>
    </p:extLst>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Pr>
        <a:blipFill dpi="0" rotWithShape="0">
          <a:blip r:embed="rId3" cstate="email">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5" name="Freeform 4"/>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dirty="0">
              <a:cs typeface="+mn-cs"/>
            </a:endParaRPr>
          </a:p>
        </p:txBody>
      </p:sp>
      <p:sp>
        <p:nvSpPr>
          <p:cNvPr id="6" name="Freeform 15"/>
          <p:cNvSpPr>
            <a:spLocks/>
          </p:cNvSpPr>
          <p:nvPr/>
        </p:nvSpPr>
        <p:spPr bwMode="auto">
          <a:xfrm>
            <a:off x="485775" y="5938838"/>
            <a:ext cx="3690938" cy="933450"/>
          </a:xfrm>
          <a:custGeom>
            <a:avLst/>
            <a:gdLst>
              <a:gd name="T0" fmla="*/ 0 w 5591"/>
              <a:gd name="T1" fmla="*/ 0 h 588"/>
              <a:gd name="T2" fmla="*/ 2147483647 w 5591"/>
              <a:gd name="T3" fmla="*/ 0 h 588"/>
              <a:gd name="T4" fmla="*/ 2147483647 w 5591"/>
              <a:gd name="T5" fmla="*/ 2147483647 h 588"/>
              <a:gd name="T6" fmla="*/ 2147483647 w 5591"/>
              <a:gd name="T7" fmla="*/ 0 h 588"/>
              <a:gd name="T8" fmla="*/ 0 60000 65536"/>
              <a:gd name="T9" fmla="*/ 0 60000 65536"/>
              <a:gd name="T10" fmla="*/ 0 60000 65536"/>
              <a:gd name="T11" fmla="*/ 0 60000 65536"/>
              <a:gd name="T12" fmla="*/ 0 w 5591"/>
              <a:gd name="T13" fmla="*/ 0 h 588"/>
              <a:gd name="T14" fmla="*/ 5591 w 5591"/>
              <a:gd name="T15" fmla="*/ 588 h 588"/>
            </a:gdLst>
            <a:ahLst/>
            <a:cxnLst>
              <a:cxn ang="T8">
                <a:pos x="T0" y="T1"/>
              </a:cxn>
              <a:cxn ang="T9">
                <a:pos x="T2" y="T3"/>
              </a:cxn>
              <a:cxn ang="T10">
                <a:pos x="T4" y="T5"/>
              </a:cxn>
              <a:cxn ang="T11">
                <a:pos x="T6" y="T7"/>
              </a:cxn>
            </a:cxnLst>
            <a:rect l="T12" t="T13" r="T14" b="T15"/>
            <a:pathLst>
              <a:path w="5591" h="588">
                <a:moveTo>
                  <a:pt x="0" y="0"/>
                </a:moveTo>
                <a:lnTo>
                  <a:pt x="5591" y="585"/>
                </a:lnTo>
                <a:lnTo>
                  <a:pt x="4415" y="588"/>
                </a:lnTo>
                <a:lnTo>
                  <a:pt x="12" y="4"/>
                </a:lnTo>
              </a:path>
            </a:pathLst>
          </a:custGeom>
          <a:solidFill>
            <a:srgbClr val="000000"/>
          </a:solidFill>
          <a:ln>
            <a:noFill/>
          </a:ln>
          <a:extLst>
            <a:ext uri="{91240B29-F687-4F45-9708-019B960494DF}">
              <a14:hiddenLine xmlns:a14="http://schemas.microsoft.com/office/drawing/2010/main" w="9525" cap="flat" cmpd="sng" algn="ctr">
                <a:solidFill>
                  <a:srgbClr val="000000"/>
                </a:solidFill>
                <a:prstDash val="solid"/>
                <a:round/>
                <a:headEnd type="none" w="med" len="med"/>
                <a:tailEnd type="none" w="med" len="med"/>
              </a14:hiddenLine>
            </a:ext>
          </a:extLst>
        </p:spPr>
        <p:txBody>
          <a:bodyPr/>
          <a:lstStyle/>
          <a:p>
            <a:endParaRPr lang="en-US"/>
          </a:p>
        </p:txBody>
      </p:sp>
      <p:sp>
        <p:nvSpPr>
          <p:cNvPr id="7" name="Right Triangle 6"/>
          <p:cNvSpPr>
            <a:spLocks/>
          </p:cNvSpPr>
          <p:nvPr/>
        </p:nvSpPr>
        <p:spPr bwMode="auto">
          <a:xfrm>
            <a:off x="-6042" y="5791253"/>
            <a:ext cx="3402314" cy="1080868"/>
          </a:xfrm>
          <a:prstGeom prst="rtTriangle">
            <a:avLst/>
          </a:prstGeom>
          <a:blipFill>
            <a:blip r:embed="rId4" cstate="email">
              <a:alphaModFix amt="50000"/>
              <a:extLst>
                <a:ext uri="{28A0092B-C50C-407E-A947-70E740481C1C}">
                  <a14:useLocalDpi xmlns:a14="http://schemas.microsoft.com/office/drawing/2010/main"/>
                </a:ext>
              </a:extLst>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dirty="0"/>
          </a:p>
        </p:txBody>
      </p:sp>
      <p:cxnSp>
        <p:nvCxnSpPr>
          <p:cNvPr id="8" name="Straight Connector 7"/>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Chevron 8"/>
          <p:cNvSpPr/>
          <p:nvPr/>
        </p:nvSpPr>
        <p:spPr>
          <a:xfrm>
            <a:off x="8664575"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dirty="0"/>
          </a:p>
        </p:txBody>
      </p:sp>
      <p:sp>
        <p:nvSpPr>
          <p:cNvPr id="10" name="Chevron 9"/>
          <p:cNvSpPr/>
          <p:nvPr/>
        </p:nvSpPr>
        <p:spPr>
          <a:xfrm>
            <a:off x="8477250"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dirty="0"/>
          </a:p>
        </p:txBody>
      </p:sp>
      <p:sp>
        <p:nvSpPr>
          <p:cNvPr id="4" name="Text Placeholder 3"/>
          <p:cNvSpPr>
            <a:spLocks noGrp="1"/>
          </p:cNvSpPr>
          <p:nvPr>
            <p:ph type="body" sz="half" idx="2"/>
          </p:nvPr>
        </p:nvSpPr>
        <p:spPr>
          <a:xfrm>
            <a:off x="1141232" y="5443402"/>
            <a:ext cx="7162800" cy="648232"/>
          </a:xfrm>
          <a:noFill/>
        </p:spPr>
        <p:txBody>
          <a:bodyPr tIns="0"/>
          <a:lstStyle>
            <a:lvl1pPr marL="0" marR="18288" indent="0" algn="r">
              <a:buNone/>
              <a:defRPr sz="1400"/>
            </a:lvl1pPr>
            <a:lvl2pPr>
              <a:defRPr sz="1200"/>
            </a:lvl2pPr>
            <a:lvl3pPr>
              <a:defRPr sz="1000"/>
            </a:lvl3pPr>
            <a:lvl4pPr>
              <a:defRPr sz="900"/>
            </a:lvl4pPr>
            <a:lvl5pPr>
              <a:defRPr sz="900"/>
            </a:lvl5pPr>
            <a:extLst/>
          </a:lstStyle>
          <a:p>
            <a:pPr lvl="0"/>
            <a:r>
              <a:rPr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extLst/>
          </a:lstStyle>
          <a:p>
            <a:pPr lvl="0"/>
            <a:r>
              <a:rPr lang="en-US" noProof="0" dirty="0" smtClean="0"/>
              <a:t>Click icon to add picture</a:t>
            </a:r>
            <a:endParaRPr lang="en-US" noProof="0"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lang="en-US" smtClean="0"/>
              <a:t>Click to edit Master title style</a:t>
            </a:r>
            <a:endParaRPr lang="en-US"/>
          </a:p>
        </p:txBody>
      </p:sp>
      <p:sp>
        <p:nvSpPr>
          <p:cNvPr id="11" name="Date Placeholder 4"/>
          <p:cNvSpPr>
            <a:spLocks noGrp="1"/>
          </p:cNvSpPr>
          <p:nvPr>
            <p:ph type="dt" sz="half" idx="10"/>
          </p:nvPr>
        </p:nvSpPr>
        <p:spPr/>
        <p:txBody>
          <a:bodyPr/>
          <a:lstStyle>
            <a:lvl1pPr>
              <a:defRPr>
                <a:solidFill>
                  <a:schemeClr val="tx1"/>
                </a:solidFill>
              </a:defRPr>
            </a:lvl1pPr>
            <a:extLst/>
          </a:lstStyle>
          <a:p>
            <a:pPr>
              <a:defRPr/>
            </a:pPr>
            <a:endParaRPr lang="en-US"/>
          </a:p>
        </p:txBody>
      </p:sp>
      <p:sp>
        <p:nvSpPr>
          <p:cNvPr id="12" name="Footer Placeholder 5"/>
          <p:cNvSpPr>
            <a:spLocks noGrp="1"/>
          </p:cNvSpPr>
          <p:nvPr>
            <p:ph type="ftr" sz="quarter" idx="11"/>
          </p:nvPr>
        </p:nvSpPr>
        <p:spPr/>
        <p:txBody>
          <a:bodyPr/>
          <a:lstStyle>
            <a:lvl1pPr>
              <a:defRPr>
                <a:solidFill>
                  <a:schemeClr val="tx1"/>
                </a:solidFill>
              </a:defRPr>
            </a:lvl1pPr>
            <a:extLst/>
          </a:lstStyle>
          <a:p>
            <a:pPr>
              <a:defRPr/>
            </a:pPr>
            <a:endParaRPr lang="en-US"/>
          </a:p>
        </p:txBody>
      </p:sp>
      <p:sp>
        <p:nvSpPr>
          <p:cNvPr id="13" name="Slide Number Placeholder 6"/>
          <p:cNvSpPr>
            <a:spLocks noGrp="1"/>
          </p:cNvSpPr>
          <p:nvPr>
            <p:ph type="sldNum" sz="quarter" idx="12"/>
          </p:nvPr>
        </p:nvSpPr>
        <p:spPr/>
        <p:txBody>
          <a:bodyPr/>
          <a:lstStyle>
            <a:lvl1pPr>
              <a:defRPr>
                <a:solidFill>
                  <a:schemeClr val="tx1"/>
                </a:solidFill>
              </a:defRPr>
            </a:lvl1pPr>
            <a:extLst/>
          </a:lstStyle>
          <a:p>
            <a:pPr>
              <a:defRPr/>
            </a:pPr>
            <a:fld id="{1C98CA90-9690-4D82-81CC-0D99C794DA4A}" type="slidenum">
              <a:rPr lang="en-US"/>
              <a:pPr>
                <a:defRPr/>
              </a:pPr>
              <a:t>‹#›</a:t>
            </a:fld>
            <a:endParaRPr lang="en-US" dirty="0"/>
          </a:p>
        </p:txBody>
      </p:sp>
    </p:spTree>
    <p:extLst>
      <p:ext uri="{BB962C8B-B14F-4D97-AF65-F5344CB8AC3E}">
        <p14:creationId xmlns:p14="http://schemas.microsoft.com/office/powerpoint/2010/main" val="726518330"/>
      </p:ext>
    </p:extLst>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Freeform 12"/>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dirty="0">
              <a:cs typeface="+mn-cs"/>
            </a:endParaRPr>
          </a:p>
        </p:txBody>
      </p:sp>
      <p:sp>
        <p:nvSpPr>
          <p:cNvPr id="1027" name="Freeform 11"/>
          <p:cNvSpPr>
            <a:spLocks/>
          </p:cNvSpPr>
          <p:nvPr/>
        </p:nvSpPr>
        <p:spPr bwMode="auto">
          <a:xfrm>
            <a:off x="485775" y="5938838"/>
            <a:ext cx="3690938" cy="933450"/>
          </a:xfrm>
          <a:custGeom>
            <a:avLst/>
            <a:gdLst>
              <a:gd name="T0" fmla="*/ 0 w 5591"/>
              <a:gd name="T1" fmla="*/ 0 h 588"/>
              <a:gd name="T2" fmla="*/ 2147483647 w 5591"/>
              <a:gd name="T3" fmla="*/ 0 h 588"/>
              <a:gd name="T4" fmla="*/ 2147483647 w 5591"/>
              <a:gd name="T5" fmla="*/ 2147483647 h 588"/>
              <a:gd name="T6" fmla="*/ 2147483647 w 5591"/>
              <a:gd name="T7" fmla="*/ 0 h 588"/>
              <a:gd name="T8" fmla="*/ 0 60000 65536"/>
              <a:gd name="T9" fmla="*/ 0 60000 65536"/>
              <a:gd name="T10" fmla="*/ 0 60000 65536"/>
              <a:gd name="T11" fmla="*/ 0 60000 65536"/>
              <a:gd name="T12" fmla="*/ 0 w 5591"/>
              <a:gd name="T13" fmla="*/ 0 h 588"/>
              <a:gd name="T14" fmla="*/ 5591 w 5591"/>
              <a:gd name="T15" fmla="*/ 588 h 588"/>
            </a:gdLst>
            <a:ahLst/>
            <a:cxnLst>
              <a:cxn ang="T8">
                <a:pos x="T0" y="T1"/>
              </a:cxn>
              <a:cxn ang="T9">
                <a:pos x="T2" y="T3"/>
              </a:cxn>
              <a:cxn ang="T10">
                <a:pos x="T4" y="T5"/>
              </a:cxn>
              <a:cxn ang="T11">
                <a:pos x="T6" y="T7"/>
              </a:cxn>
            </a:cxnLst>
            <a:rect l="T12" t="T13" r="T14" b="T15"/>
            <a:pathLst>
              <a:path w="5591" h="588">
                <a:moveTo>
                  <a:pt x="0" y="0"/>
                </a:moveTo>
                <a:lnTo>
                  <a:pt x="5591" y="585"/>
                </a:lnTo>
                <a:lnTo>
                  <a:pt x="4415" y="588"/>
                </a:lnTo>
                <a:lnTo>
                  <a:pt x="12" y="4"/>
                </a:lnTo>
              </a:path>
            </a:pathLst>
          </a:custGeom>
          <a:solidFill>
            <a:srgbClr val="000000"/>
          </a:solidFill>
          <a:ln>
            <a:noFill/>
          </a:ln>
          <a:extLst>
            <a:ext uri="{91240B29-F687-4F45-9708-019B960494DF}">
              <a14:hiddenLine xmlns:a14="http://schemas.microsoft.com/office/drawing/2010/main" w="9525" cap="flat" cmpd="sng" algn="ctr">
                <a:solidFill>
                  <a:srgbClr val="000000"/>
                </a:solidFill>
                <a:prstDash val="solid"/>
                <a:round/>
                <a:headEnd type="none" w="med" len="med"/>
                <a:tailEnd type="none" w="med" len="med"/>
              </a14:hiddenLine>
            </a:ext>
          </a:extLst>
        </p:spPr>
        <p:txBody>
          <a:bodyPr/>
          <a:lstStyle/>
          <a:p>
            <a:endParaRPr lang="en-US"/>
          </a:p>
        </p:txBody>
      </p:sp>
      <p:sp>
        <p:nvSpPr>
          <p:cNvPr id="14" name="Right Triangle 13"/>
          <p:cNvSpPr>
            <a:spLocks/>
          </p:cNvSpPr>
          <p:nvPr/>
        </p:nvSpPr>
        <p:spPr bwMode="auto">
          <a:xfrm>
            <a:off x="-6042" y="5791253"/>
            <a:ext cx="3402314" cy="1080868"/>
          </a:xfrm>
          <a:prstGeom prst="rtTriangle">
            <a:avLst/>
          </a:prstGeom>
          <a:blipFill>
            <a:blip r:embed="rId13" cstate="email">
              <a:alphaModFix amt="50000"/>
              <a:extLst>
                <a:ext uri="{28A0092B-C50C-407E-A947-70E740481C1C}">
                  <a14:useLocalDpi xmlns:a14="http://schemas.microsoft.com/office/drawing/2010/main"/>
                </a:ext>
              </a:extLst>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dirty="0"/>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lang="en-US" smtClean="0"/>
              <a:t>Click to edit Master title style</a:t>
            </a:r>
            <a:endParaRPr lang="en-US"/>
          </a:p>
        </p:txBody>
      </p:sp>
      <p:sp>
        <p:nvSpPr>
          <p:cNvPr id="1033" name="Text Placeholder 29"/>
          <p:cNvSpPr>
            <a:spLocks noGrp="1"/>
          </p:cNvSpPr>
          <p:nvPr>
            <p:ph type="body" idx="1"/>
          </p:nvPr>
        </p:nvSpPr>
        <p:spPr bwMode="auto">
          <a:xfrm>
            <a:off x="457200" y="1481138"/>
            <a:ext cx="8229600"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 name="Date Placeholder 9"/>
          <p:cNvSpPr>
            <a:spLocks noGrp="1"/>
          </p:cNvSpPr>
          <p:nvPr>
            <p:ph type="dt" sz="half" idx="2"/>
          </p:nvPr>
        </p:nvSpPr>
        <p:spPr>
          <a:xfrm>
            <a:off x="6727825" y="6408738"/>
            <a:ext cx="1919288" cy="365125"/>
          </a:xfrm>
          <a:prstGeom prst="rect">
            <a:avLst/>
          </a:prstGeom>
        </p:spPr>
        <p:txBody>
          <a:bodyPr vert="horz" anchor="b"/>
          <a:lstStyle>
            <a:lvl1pPr algn="l" eaLnBrk="1" latinLnBrk="0" hangingPunct="1">
              <a:defRPr kumimoji="0" sz="1000">
                <a:solidFill>
                  <a:schemeClr val="tx1"/>
                </a:solidFill>
                <a:cs typeface="+mn-cs"/>
              </a:defRPr>
            </a:lvl1pPr>
            <a:extLst/>
          </a:lstStyle>
          <a:p>
            <a:pPr>
              <a:defRPr/>
            </a:pPr>
            <a:endParaRPr lang="en-US"/>
          </a:p>
        </p:txBody>
      </p:sp>
      <p:sp>
        <p:nvSpPr>
          <p:cNvPr id="22" name="Footer Placeholder 21"/>
          <p:cNvSpPr>
            <a:spLocks noGrp="1"/>
          </p:cNvSpPr>
          <p:nvPr>
            <p:ph type="ftr" sz="quarter" idx="3"/>
          </p:nvPr>
        </p:nvSpPr>
        <p:spPr>
          <a:xfrm>
            <a:off x="4379913" y="6408738"/>
            <a:ext cx="2351087" cy="365125"/>
          </a:xfrm>
          <a:prstGeom prst="rect">
            <a:avLst/>
          </a:prstGeom>
        </p:spPr>
        <p:txBody>
          <a:bodyPr vert="horz" anchor="b"/>
          <a:lstStyle>
            <a:lvl1pPr algn="r" eaLnBrk="1" latinLnBrk="0" hangingPunct="1">
              <a:defRPr kumimoji="0" sz="1000">
                <a:solidFill>
                  <a:schemeClr val="tx1"/>
                </a:solidFill>
                <a:cs typeface="+mn-cs"/>
              </a:defRPr>
            </a:lvl1pPr>
            <a:extLst/>
          </a:lstStyle>
          <a:p>
            <a:pPr>
              <a:defRPr/>
            </a:pPr>
            <a:endParaRPr lang="en-US"/>
          </a:p>
        </p:txBody>
      </p:sp>
      <p:sp>
        <p:nvSpPr>
          <p:cNvPr id="18" name="Slide Number Placeholder 17"/>
          <p:cNvSpPr>
            <a:spLocks noGrp="1"/>
          </p:cNvSpPr>
          <p:nvPr>
            <p:ph type="sldNum" sz="quarter" idx="4"/>
          </p:nvPr>
        </p:nvSpPr>
        <p:spPr>
          <a:xfrm>
            <a:off x="8647113" y="6408738"/>
            <a:ext cx="366712" cy="365125"/>
          </a:xfrm>
          <a:prstGeom prst="rect">
            <a:avLst/>
          </a:prstGeom>
        </p:spPr>
        <p:txBody>
          <a:bodyPr vert="horz" anchor="b"/>
          <a:lstStyle>
            <a:lvl1pPr algn="r" eaLnBrk="1" latinLnBrk="0" hangingPunct="1">
              <a:defRPr kumimoji="0" sz="1000" b="0">
                <a:solidFill>
                  <a:schemeClr val="tx1"/>
                </a:solidFill>
                <a:cs typeface="+mn-cs"/>
              </a:defRPr>
            </a:lvl1pPr>
            <a:extLst/>
          </a:lstStyle>
          <a:p>
            <a:pPr>
              <a:defRPr/>
            </a:pPr>
            <a:fld id="{AF782A5B-ECB5-4949-AA73-4C1C3E7B8DD0}"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960" r:id="rId1"/>
    <p:sldLayoutId id="2147483956" r:id="rId2"/>
    <p:sldLayoutId id="2147483961" r:id="rId3"/>
    <p:sldLayoutId id="2147483962" r:id="rId4"/>
    <p:sldLayoutId id="2147483963" r:id="rId5"/>
    <p:sldLayoutId id="2147483964" r:id="rId6"/>
    <p:sldLayoutId id="2147483957" r:id="rId7"/>
    <p:sldLayoutId id="2147483965" r:id="rId8"/>
    <p:sldLayoutId id="2147483966" r:id="rId9"/>
    <p:sldLayoutId id="2147483958" r:id="rId10"/>
    <p:sldLayoutId id="2147483959" r:id="rId11"/>
  </p:sldLayoutIdLst>
  <p:txStyles>
    <p:titleStyle>
      <a:lvl1pPr algn="l" rtl="0" eaLnBrk="0" fontAlgn="base" hangingPunct="0">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eaLnBrk="0" fontAlgn="base" hangingPunct="0">
        <a:spcBef>
          <a:spcPct val="0"/>
        </a:spcBef>
        <a:spcAft>
          <a:spcPct val="0"/>
        </a:spcAft>
        <a:defRPr sz="4100" b="1">
          <a:solidFill>
            <a:schemeClr val="tx2"/>
          </a:solidFill>
          <a:latin typeface="Lucida Sans Unicode" pitchFamily="34" charset="0"/>
        </a:defRPr>
      </a:lvl2pPr>
      <a:lvl3pPr algn="l" rtl="0" eaLnBrk="0" fontAlgn="base" hangingPunct="0">
        <a:spcBef>
          <a:spcPct val="0"/>
        </a:spcBef>
        <a:spcAft>
          <a:spcPct val="0"/>
        </a:spcAft>
        <a:defRPr sz="4100" b="1">
          <a:solidFill>
            <a:schemeClr val="tx2"/>
          </a:solidFill>
          <a:latin typeface="Lucida Sans Unicode" pitchFamily="34" charset="0"/>
        </a:defRPr>
      </a:lvl3pPr>
      <a:lvl4pPr algn="l" rtl="0" eaLnBrk="0" fontAlgn="base" hangingPunct="0">
        <a:spcBef>
          <a:spcPct val="0"/>
        </a:spcBef>
        <a:spcAft>
          <a:spcPct val="0"/>
        </a:spcAft>
        <a:defRPr sz="4100" b="1">
          <a:solidFill>
            <a:schemeClr val="tx2"/>
          </a:solidFill>
          <a:latin typeface="Lucida Sans Unicode" pitchFamily="34" charset="0"/>
        </a:defRPr>
      </a:lvl4pPr>
      <a:lvl5pPr algn="l" rtl="0" eaLnBrk="0" fontAlgn="base" hangingPunct="0">
        <a:spcBef>
          <a:spcPct val="0"/>
        </a:spcBef>
        <a:spcAft>
          <a:spcPct val="0"/>
        </a:spcAft>
        <a:defRPr sz="4100" b="1">
          <a:solidFill>
            <a:schemeClr val="tx2"/>
          </a:solidFill>
          <a:latin typeface="Lucida Sans Unicode" pitchFamily="34" charset="0"/>
        </a:defRPr>
      </a:lvl5pPr>
      <a:lvl6pPr marL="457200" algn="l" rtl="0" fontAlgn="base">
        <a:spcBef>
          <a:spcPct val="0"/>
        </a:spcBef>
        <a:spcAft>
          <a:spcPct val="0"/>
        </a:spcAft>
        <a:defRPr sz="4100" b="1">
          <a:solidFill>
            <a:schemeClr val="tx2"/>
          </a:solidFill>
          <a:latin typeface="Lucida Sans Unicode" pitchFamily="34" charset="0"/>
        </a:defRPr>
      </a:lvl6pPr>
      <a:lvl7pPr marL="914400" algn="l" rtl="0" fontAlgn="base">
        <a:spcBef>
          <a:spcPct val="0"/>
        </a:spcBef>
        <a:spcAft>
          <a:spcPct val="0"/>
        </a:spcAft>
        <a:defRPr sz="4100" b="1">
          <a:solidFill>
            <a:schemeClr val="tx2"/>
          </a:solidFill>
          <a:latin typeface="Lucida Sans Unicode" pitchFamily="34" charset="0"/>
        </a:defRPr>
      </a:lvl7pPr>
      <a:lvl8pPr marL="1371600" algn="l" rtl="0" fontAlgn="base">
        <a:spcBef>
          <a:spcPct val="0"/>
        </a:spcBef>
        <a:spcAft>
          <a:spcPct val="0"/>
        </a:spcAft>
        <a:defRPr sz="4100" b="1">
          <a:solidFill>
            <a:schemeClr val="tx2"/>
          </a:solidFill>
          <a:latin typeface="Lucida Sans Unicode" pitchFamily="34" charset="0"/>
        </a:defRPr>
      </a:lvl8pPr>
      <a:lvl9pPr marL="1828800" algn="l" rtl="0" fontAlgn="base">
        <a:spcBef>
          <a:spcPct val="0"/>
        </a:spcBef>
        <a:spcAft>
          <a:spcPct val="0"/>
        </a:spcAft>
        <a:defRPr sz="4100" b="1">
          <a:solidFill>
            <a:schemeClr val="tx2"/>
          </a:solidFill>
          <a:latin typeface="Lucida Sans Unicode" pitchFamily="34" charset="0"/>
        </a:defRPr>
      </a:lvl9pPr>
      <a:extLst/>
    </p:titleStyle>
    <p:bodyStyle>
      <a:lvl1pPr marL="365125" indent="-255588" algn="l" rtl="0" eaLnBrk="0" fontAlgn="base" hangingPunct="0">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eaLnBrk="0" fontAlgn="base" hangingPunct="0">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eaLnBrk="0" fontAlgn="base" hangingPunct="0">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eaLnBrk="0" fontAlgn="base" hangingPunct="0">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eaLnBrk="0" fontAlgn="base" hangingPunct="0">
        <a:spcBef>
          <a:spcPts val="350"/>
        </a:spcBef>
        <a:spcAft>
          <a:spcPct val="0"/>
        </a:spcAft>
        <a:buClr>
          <a:schemeClr val="accent2"/>
        </a:buClr>
        <a:buFont typeface="Wingdings 2"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3"/>
          <p:cNvSpPr>
            <a:spLocks noGrp="1" noChangeArrowheads="1"/>
          </p:cNvSpPr>
          <p:nvPr>
            <p:ph idx="1"/>
          </p:nvPr>
        </p:nvSpPr>
        <p:spPr>
          <a:xfrm>
            <a:off x="1219200" y="4800600"/>
            <a:ext cx="6400800" cy="1295400"/>
          </a:xfrm>
        </p:spPr>
        <p:txBody>
          <a:bodyPr/>
          <a:lstStyle/>
          <a:p>
            <a:pPr algn="ctr" eaLnBrk="1" hangingPunct="1">
              <a:buFontTx/>
              <a:buNone/>
            </a:pPr>
            <a:r>
              <a:rPr lang="en-US" altLang="en-US" b="1" smtClean="0">
                <a:latin typeface="Arial" charset="0"/>
                <a:cs typeface="Arial" charset="0"/>
              </a:rPr>
              <a:t>	</a:t>
            </a:r>
            <a:r>
              <a:rPr lang="en-US" altLang="en-US" sz="2800" b="1" smtClean="0">
                <a:latin typeface="Arial" charset="0"/>
                <a:cs typeface="Arial" charset="0"/>
              </a:rPr>
              <a:t>Ross Arnold, Summer 2014</a:t>
            </a:r>
            <a:br>
              <a:rPr lang="en-US" altLang="en-US" sz="2800" b="1" smtClean="0">
                <a:latin typeface="Arial" charset="0"/>
                <a:cs typeface="Arial" charset="0"/>
              </a:rPr>
            </a:br>
            <a:r>
              <a:rPr lang="en-US" altLang="en-US" sz="2800" b="1" smtClean="0">
                <a:latin typeface="Arial" charset="0"/>
                <a:cs typeface="Arial" charset="0"/>
              </a:rPr>
              <a:t>Lakeside institute of Theology</a:t>
            </a:r>
          </a:p>
        </p:txBody>
      </p:sp>
      <p:sp>
        <p:nvSpPr>
          <p:cNvPr id="3074" name="Rectangle 2"/>
          <p:cNvSpPr>
            <a:spLocks noGrp="1" noChangeArrowheads="1"/>
          </p:cNvSpPr>
          <p:nvPr>
            <p:ph type="title"/>
          </p:nvPr>
        </p:nvSpPr>
        <p:spPr>
          <a:xfrm>
            <a:off x="685800" y="1173163"/>
            <a:ext cx="7772400" cy="830262"/>
          </a:xfrm>
        </p:spPr>
        <p:txBody>
          <a:bodyPr>
            <a:normAutofit fontScale="90000"/>
          </a:bodyPr>
          <a:lstStyle/>
          <a:p>
            <a:pPr eaLnBrk="1" fontAlgn="auto" hangingPunct="1">
              <a:spcAft>
                <a:spcPts val="0"/>
              </a:spcAft>
              <a:defRPr/>
            </a:pPr>
            <a:r>
              <a:rPr lang="en-US" altLang="en-US" sz="4800" dirty="0" smtClean="0">
                <a:solidFill>
                  <a:schemeClr val="tx1">
                    <a:lumMod val="95000"/>
                    <a:lumOff val="5000"/>
                  </a:schemeClr>
                </a:solidFill>
                <a:effectLst/>
                <a:latin typeface="Arial" panose="020B0604020202020204" pitchFamily="34" charset="0"/>
                <a:cs typeface="Arial" panose="020B0604020202020204" pitchFamily="34" charset="0"/>
              </a:rPr>
              <a:t>Philosophical Theology 1 </a:t>
            </a:r>
            <a:r>
              <a:rPr lang="en-US" altLang="en-US" sz="2800" dirty="0" smtClean="0">
                <a:solidFill>
                  <a:schemeClr val="tx1">
                    <a:lumMod val="95000"/>
                    <a:lumOff val="5000"/>
                  </a:schemeClr>
                </a:solidFill>
                <a:effectLst/>
                <a:latin typeface="Arial" panose="020B0604020202020204" pitchFamily="34" charset="0"/>
                <a:cs typeface="Arial" panose="020B0604020202020204" pitchFamily="34" charset="0"/>
              </a:rPr>
              <a:t>(TH5)</a:t>
            </a:r>
            <a:endParaRPr lang="en-US" altLang="en-US" sz="4800" dirty="0" smtClean="0">
              <a:solidFill>
                <a:schemeClr val="tx1">
                  <a:lumMod val="95000"/>
                  <a:lumOff val="5000"/>
                </a:schemeClr>
              </a:solidFill>
              <a:effectLst/>
              <a:latin typeface="Arial" panose="020B0604020202020204" pitchFamily="34" charset="0"/>
              <a:cs typeface="Arial" panose="020B0604020202020204" pitchFamily="34" charset="0"/>
            </a:endParaRPr>
          </a:p>
        </p:txBody>
      </p:sp>
      <p:sp>
        <p:nvSpPr>
          <p:cNvPr id="9220" name="TextBox 1"/>
          <p:cNvSpPr txBox="1">
            <a:spLocks noChangeArrowheads="1"/>
          </p:cNvSpPr>
          <p:nvPr/>
        </p:nvSpPr>
        <p:spPr bwMode="auto">
          <a:xfrm>
            <a:off x="441325" y="3429000"/>
            <a:ext cx="83058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algn="ctr" eaLnBrk="1" hangingPunct="1">
              <a:spcBef>
                <a:spcPct val="0"/>
              </a:spcBef>
              <a:buClrTx/>
              <a:buSzTx/>
              <a:buFontTx/>
              <a:buNone/>
            </a:pPr>
            <a:r>
              <a:rPr lang="en-US" altLang="en-US" sz="3200" b="1">
                <a:latin typeface="Arial" charset="0"/>
              </a:rPr>
              <a:t>Philosophy of Science</a:t>
            </a:r>
          </a:p>
        </p:txBody>
      </p:sp>
    </p:spTree>
  </p:cSld>
  <p:clrMapOvr>
    <a:masterClrMapping/>
  </p:clrMapOvr>
  <p:transition spd="slow"/>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290" name="Rectangle 3"/>
          <p:cNvSpPr>
            <a:spLocks noGrp="1" noChangeArrowheads="1"/>
          </p:cNvSpPr>
          <p:nvPr>
            <p:ph idx="1"/>
          </p:nvPr>
        </p:nvSpPr>
        <p:spPr>
          <a:xfrm>
            <a:off x="0" y="533400"/>
            <a:ext cx="8915400" cy="6553200"/>
          </a:xfrm>
        </p:spPr>
        <p:txBody>
          <a:bodyPr/>
          <a:lstStyle/>
          <a:p>
            <a:pPr marL="771525" indent="-457200" eaLnBrk="1" hangingPunct="1">
              <a:lnSpc>
                <a:spcPct val="90000"/>
              </a:lnSpc>
              <a:buClr>
                <a:schemeClr val="tx1"/>
              </a:buClr>
              <a:buSzPct val="80000"/>
              <a:buFont typeface="Wingdings" pitchFamily="2" charset="2"/>
              <a:buChar char="Ø"/>
            </a:pPr>
            <a:r>
              <a:rPr lang="en-US" altLang="en-US" sz="2600" b="1" i="1" smtClean="0">
                <a:latin typeface="Arial" charset="0"/>
                <a:cs typeface="Arial" charset="0"/>
              </a:rPr>
              <a:t>Falsification </a:t>
            </a:r>
            <a:r>
              <a:rPr lang="en-US" altLang="en-US" sz="2600" smtClean="0">
                <a:latin typeface="Arial" charset="0"/>
                <a:cs typeface="Arial" charset="0"/>
              </a:rPr>
              <a:t>is the idea that science can (or should be) more in the business of proving what is </a:t>
            </a:r>
            <a:r>
              <a:rPr lang="en-US" altLang="en-US" sz="2600" i="1" smtClean="0">
                <a:latin typeface="Arial" charset="0"/>
                <a:cs typeface="Arial" charset="0"/>
              </a:rPr>
              <a:t>false</a:t>
            </a:r>
            <a:r>
              <a:rPr lang="en-US" altLang="en-US" sz="2600" smtClean="0">
                <a:latin typeface="Arial" charset="0"/>
                <a:cs typeface="Arial" charset="0"/>
              </a:rPr>
              <a:t> than proving what is true, in order to make a clear delineation between science and pseudo-sciences, since the latter cannot be verified.</a:t>
            </a:r>
          </a:p>
          <a:p>
            <a:pPr marL="771525" indent="-457200" eaLnBrk="1" hangingPunct="1">
              <a:lnSpc>
                <a:spcPct val="90000"/>
              </a:lnSpc>
              <a:buClr>
                <a:schemeClr val="tx1"/>
              </a:buClr>
              <a:buSzPct val="80000"/>
              <a:buFont typeface="Wingdings" pitchFamily="2" charset="2"/>
              <a:buChar char="Ø"/>
            </a:pPr>
            <a:r>
              <a:rPr lang="en-US" altLang="en-US" sz="2600" smtClean="0">
                <a:latin typeface="Arial" charset="0"/>
                <a:cs typeface="Arial" charset="0"/>
              </a:rPr>
              <a:t>The </a:t>
            </a:r>
            <a:r>
              <a:rPr lang="en-US" altLang="en-US" sz="2600" b="1" i="1" smtClean="0">
                <a:latin typeface="Arial" charset="0"/>
                <a:cs typeface="Arial" charset="0"/>
              </a:rPr>
              <a:t>criterion of falsification </a:t>
            </a:r>
            <a:r>
              <a:rPr lang="en-US" altLang="en-US" sz="2600" smtClean="0">
                <a:latin typeface="Arial" charset="0"/>
                <a:cs typeface="Arial" charset="0"/>
              </a:rPr>
              <a:t>insists that “statements or systems of statements, in order to be ranked as scientific, must be capable of conflicting with possible, or conceivable, observations.”</a:t>
            </a:r>
          </a:p>
          <a:p>
            <a:pPr marL="771525" indent="-457200" eaLnBrk="1" hangingPunct="1">
              <a:lnSpc>
                <a:spcPct val="90000"/>
              </a:lnSpc>
              <a:buClr>
                <a:schemeClr val="tx1"/>
              </a:buClr>
              <a:buSzPct val="80000"/>
              <a:buFont typeface="Wingdings" pitchFamily="2" charset="2"/>
              <a:buChar char="Ø"/>
            </a:pPr>
            <a:r>
              <a:rPr lang="en-US" altLang="en-US" sz="2600" smtClean="0">
                <a:latin typeface="Arial" charset="0"/>
                <a:cs typeface="Arial" charset="0"/>
              </a:rPr>
              <a:t>This is because scientific theories are never </a:t>
            </a:r>
            <a:r>
              <a:rPr lang="en-US" altLang="en-US" sz="2600" i="1" smtClean="0">
                <a:latin typeface="Arial" charset="0"/>
                <a:cs typeface="Arial" charset="0"/>
              </a:rPr>
              <a:t>fully</a:t>
            </a:r>
            <a:r>
              <a:rPr lang="en-US" altLang="en-US" sz="2600" smtClean="0">
                <a:latin typeface="Arial" charset="0"/>
                <a:cs typeface="Arial" charset="0"/>
              </a:rPr>
              <a:t> proven, but some can be deemed </a:t>
            </a:r>
            <a:r>
              <a:rPr lang="en-US" altLang="en-US" sz="2600" i="1" smtClean="0">
                <a:latin typeface="Arial" charset="0"/>
                <a:cs typeface="Arial" charset="0"/>
              </a:rPr>
              <a:t>superior</a:t>
            </a:r>
            <a:r>
              <a:rPr lang="en-US" altLang="en-US" sz="2600" smtClean="0">
                <a:latin typeface="Arial" charset="0"/>
                <a:cs typeface="Arial" charset="0"/>
              </a:rPr>
              <a:t> because of their ability to resist refutation through vigorous testing.  (IOW, it only takes ONE false test result to prove something is not true, but every positive test result just leaves open the possibility that some future test might prove the theory false… so </a:t>
            </a:r>
            <a:r>
              <a:rPr lang="en-US" altLang="en-US" sz="2600" u="sng" smtClean="0">
                <a:latin typeface="Arial" charset="0"/>
                <a:cs typeface="Arial" charset="0"/>
              </a:rPr>
              <a:t>it’s easier to test for falseness than for truth</a:t>
            </a:r>
            <a:r>
              <a:rPr lang="en-US" altLang="en-US" sz="2600" smtClean="0">
                <a:latin typeface="Arial" charset="0"/>
                <a:cs typeface="Arial" charset="0"/>
              </a:rPr>
              <a:t>.)</a:t>
            </a:r>
          </a:p>
        </p:txBody>
      </p:sp>
      <p:sp>
        <p:nvSpPr>
          <p:cNvPr id="8194" name="Rectangle 2"/>
          <p:cNvSpPr>
            <a:spLocks noGrp="1" noChangeArrowheads="1"/>
          </p:cNvSpPr>
          <p:nvPr>
            <p:ph type="title"/>
          </p:nvPr>
        </p:nvSpPr>
        <p:spPr>
          <a:xfrm>
            <a:off x="76200" y="0"/>
            <a:ext cx="9067800" cy="533400"/>
          </a:xfrm>
        </p:spPr>
        <p:txBody>
          <a:bodyPr>
            <a:normAutofit fontScale="90000"/>
          </a:bodyPr>
          <a:lstStyle/>
          <a:p>
            <a:pPr eaLnBrk="1" fontAlgn="auto" hangingPunct="1">
              <a:spcAft>
                <a:spcPts val="0"/>
              </a:spcAft>
              <a:defRPr/>
            </a:pPr>
            <a:r>
              <a:rPr lang="en-US" altLang="en-US" sz="3600" dirty="0" smtClean="0">
                <a:solidFill>
                  <a:schemeClr val="tx1"/>
                </a:solidFill>
                <a:effectLst/>
                <a:latin typeface="Arial" panose="020B0604020202020204" pitchFamily="34" charset="0"/>
                <a:cs typeface="Arial" panose="020B0604020202020204" pitchFamily="34" charset="0"/>
              </a:rPr>
              <a:t>Philosophy of Science – Scientific Realism</a:t>
            </a:r>
            <a:endParaRPr lang="en-US" altLang="en-US" sz="3200" dirty="0" smtClean="0">
              <a:solidFill>
                <a:schemeClr val="tx1"/>
              </a:solidFill>
              <a:effectLst/>
              <a:latin typeface="Arial" panose="020B0604020202020204" pitchFamily="34" charset="0"/>
              <a:cs typeface="Arial" panose="020B0604020202020204" pitchFamily="34" charset="0"/>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12290">
                                            <p:txEl>
                                              <p:pRg st="0" end="0"/>
                                            </p:txEl>
                                          </p:spTgt>
                                        </p:tgtEl>
                                        <p:attrNameLst>
                                          <p:attrName>style.visibility</p:attrName>
                                        </p:attrNameLst>
                                      </p:cBhvr>
                                      <p:to>
                                        <p:strVal val="visible"/>
                                      </p:to>
                                    </p:set>
                                    <p:animEffect transition="in" filter="fade">
                                      <p:cBhvr>
                                        <p:cTn id="7" dur="1000"/>
                                        <p:tgtEl>
                                          <p:spTgt spid="12290">
                                            <p:txEl>
                                              <p:pRg st="0" end="0"/>
                                            </p:txEl>
                                          </p:spTgt>
                                        </p:tgtEl>
                                      </p:cBhvr>
                                    </p:animEffect>
                                    <p:anim calcmode="lin" valueType="num">
                                      <p:cBhvr>
                                        <p:cTn id="8" dur="1000" fill="hold"/>
                                        <p:tgtEl>
                                          <p:spTgt spid="12290">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2290">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12290">
                                            <p:txEl>
                                              <p:pRg st="1" end="1"/>
                                            </p:txEl>
                                          </p:spTgt>
                                        </p:tgtEl>
                                        <p:attrNameLst>
                                          <p:attrName>style.visibility</p:attrName>
                                        </p:attrNameLst>
                                      </p:cBhvr>
                                      <p:to>
                                        <p:strVal val="visible"/>
                                      </p:to>
                                    </p:set>
                                    <p:animEffect transition="in" filter="fade">
                                      <p:cBhvr>
                                        <p:cTn id="14" dur="1000"/>
                                        <p:tgtEl>
                                          <p:spTgt spid="12290">
                                            <p:txEl>
                                              <p:pRg st="1" end="1"/>
                                            </p:txEl>
                                          </p:spTgt>
                                        </p:tgtEl>
                                      </p:cBhvr>
                                    </p:animEffect>
                                    <p:anim calcmode="lin" valueType="num">
                                      <p:cBhvr>
                                        <p:cTn id="15" dur="1000" fill="hold"/>
                                        <p:tgtEl>
                                          <p:spTgt spid="12290">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12290">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nodeType="clickEffect">
                                  <p:stCondLst>
                                    <p:cond delay="0"/>
                                  </p:stCondLst>
                                  <p:childTnLst>
                                    <p:set>
                                      <p:cBhvr>
                                        <p:cTn id="20" dur="1" fill="hold">
                                          <p:stCondLst>
                                            <p:cond delay="0"/>
                                          </p:stCondLst>
                                        </p:cTn>
                                        <p:tgtEl>
                                          <p:spTgt spid="12290">
                                            <p:txEl>
                                              <p:pRg st="2" end="2"/>
                                            </p:txEl>
                                          </p:spTgt>
                                        </p:tgtEl>
                                        <p:attrNameLst>
                                          <p:attrName>style.visibility</p:attrName>
                                        </p:attrNameLst>
                                      </p:cBhvr>
                                      <p:to>
                                        <p:strVal val="visible"/>
                                      </p:to>
                                    </p:set>
                                    <p:animEffect transition="in" filter="fade">
                                      <p:cBhvr>
                                        <p:cTn id="21" dur="1000"/>
                                        <p:tgtEl>
                                          <p:spTgt spid="12290">
                                            <p:txEl>
                                              <p:pRg st="2" end="2"/>
                                            </p:txEl>
                                          </p:spTgt>
                                        </p:tgtEl>
                                      </p:cBhvr>
                                    </p:animEffect>
                                    <p:anim calcmode="lin" valueType="num">
                                      <p:cBhvr>
                                        <p:cTn id="22" dur="1000" fill="hold"/>
                                        <p:tgtEl>
                                          <p:spTgt spid="12290">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12290">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Grp="1" noChangeArrowheads="1"/>
          </p:cNvSpPr>
          <p:nvPr>
            <p:ph idx="1"/>
          </p:nvPr>
        </p:nvSpPr>
        <p:spPr>
          <a:xfrm>
            <a:off x="0" y="712788"/>
            <a:ext cx="8915400" cy="6172200"/>
          </a:xfrm>
        </p:spPr>
        <p:txBody>
          <a:bodyPr/>
          <a:lstStyle/>
          <a:p>
            <a:pPr marL="773112" indent="-457200" eaLnBrk="1" hangingPunct="1">
              <a:lnSpc>
                <a:spcPct val="90000"/>
              </a:lnSpc>
              <a:buClr>
                <a:schemeClr val="tx1"/>
              </a:buClr>
              <a:buSzPct val="80000"/>
              <a:buFont typeface="Wingdings" panose="05000000000000000000" pitchFamily="2" charset="2"/>
              <a:buChar char="Ø"/>
              <a:defRPr/>
            </a:pPr>
            <a:r>
              <a:rPr lang="en-US" altLang="en-US" sz="3200" dirty="0" smtClean="0">
                <a:latin typeface="Arial" charset="0"/>
                <a:cs typeface="Arial" charset="0"/>
              </a:rPr>
              <a:t>Therefore, the logic of science is about </a:t>
            </a:r>
            <a:r>
              <a:rPr lang="en-US" altLang="en-US" sz="3200" b="1" i="1" dirty="0" smtClean="0">
                <a:latin typeface="Arial" charset="0"/>
                <a:cs typeface="Arial" charset="0"/>
              </a:rPr>
              <a:t>modus </a:t>
            </a:r>
            <a:r>
              <a:rPr lang="en-US" altLang="en-US" sz="3200" b="1" i="1" dirty="0" err="1" smtClean="0">
                <a:latin typeface="Arial" charset="0"/>
                <a:cs typeface="Arial" charset="0"/>
              </a:rPr>
              <a:t>tollens</a:t>
            </a:r>
            <a:r>
              <a:rPr lang="en-US" altLang="en-US" sz="3200" i="1" dirty="0" smtClean="0">
                <a:latin typeface="Arial" charset="0"/>
                <a:cs typeface="Arial" charset="0"/>
              </a:rPr>
              <a:t>:</a:t>
            </a:r>
          </a:p>
          <a:p>
            <a:pPr marL="773112" indent="-457200" eaLnBrk="1" hangingPunct="1">
              <a:lnSpc>
                <a:spcPct val="90000"/>
              </a:lnSpc>
              <a:buClr>
                <a:schemeClr val="tx1"/>
              </a:buClr>
              <a:buSzPct val="80000"/>
              <a:buFont typeface="Wingdings" panose="05000000000000000000" pitchFamily="2" charset="2"/>
              <a:buChar char="Ø"/>
              <a:defRPr/>
            </a:pPr>
            <a:endParaRPr lang="en-US" altLang="en-US" sz="1000" i="1" dirty="0" smtClean="0">
              <a:latin typeface="Arial" charset="0"/>
              <a:cs typeface="Arial" charset="0"/>
            </a:endParaRPr>
          </a:p>
          <a:p>
            <a:pPr marL="1833563" indent="-457200" eaLnBrk="1" hangingPunct="1">
              <a:lnSpc>
                <a:spcPct val="90000"/>
              </a:lnSpc>
              <a:buClr>
                <a:schemeClr val="tx1"/>
              </a:buClr>
              <a:buSzPct val="80000"/>
              <a:buFont typeface="Wingdings" panose="05000000000000000000" pitchFamily="2" charset="2"/>
              <a:buChar char="v"/>
              <a:defRPr/>
            </a:pPr>
            <a:r>
              <a:rPr lang="en-US" altLang="en-US" sz="3200" dirty="0" smtClean="0">
                <a:latin typeface="Arial" charset="0"/>
                <a:cs typeface="Arial" charset="0"/>
              </a:rPr>
              <a:t>If P then Q.</a:t>
            </a:r>
          </a:p>
          <a:p>
            <a:pPr marL="1833563" indent="-457200" eaLnBrk="1" hangingPunct="1">
              <a:lnSpc>
                <a:spcPct val="90000"/>
              </a:lnSpc>
              <a:buClr>
                <a:schemeClr val="tx1"/>
              </a:buClr>
              <a:buSzPct val="80000"/>
              <a:buFont typeface="Wingdings" panose="05000000000000000000" pitchFamily="2" charset="2"/>
              <a:buChar char="v"/>
              <a:defRPr/>
            </a:pPr>
            <a:r>
              <a:rPr lang="en-US" altLang="en-US" sz="3200" dirty="0" smtClean="0">
                <a:latin typeface="Arial" charset="0"/>
                <a:cs typeface="Arial" charset="0"/>
              </a:rPr>
              <a:t>Not-Q.</a:t>
            </a:r>
          </a:p>
          <a:p>
            <a:pPr marL="1833563" indent="-457200" eaLnBrk="1" hangingPunct="1">
              <a:lnSpc>
                <a:spcPct val="90000"/>
              </a:lnSpc>
              <a:buClr>
                <a:schemeClr val="tx1"/>
              </a:buClr>
              <a:buSzPct val="80000"/>
              <a:buFont typeface="Wingdings" panose="05000000000000000000" pitchFamily="2" charset="2"/>
              <a:buChar char="v"/>
              <a:defRPr/>
            </a:pPr>
            <a:r>
              <a:rPr lang="en-US" altLang="en-US" sz="3200" dirty="0" smtClean="0">
                <a:latin typeface="Arial" charset="0"/>
                <a:cs typeface="Arial" charset="0"/>
              </a:rPr>
              <a:t>Therefore, not-P.</a:t>
            </a:r>
          </a:p>
          <a:p>
            <a:pPr marL="862013" indent="-457200" eaLnBrk="1" hangingPunct="1">
              <a:lnSpc>
                <a:spcPct val="90000"/>
              </a:lnSpc>
              <a:buClr>
                <a:schemeClr val="tx1"/>
              </a:buClr>
              <a:buSzPct val="80000"/>
              <a:buFont typeface="Wingdings" panose="05000000000000000000" pitchFamily="2" charset="2"/>
              <a:buChar char="Ø"/>
              <a:defRPr/>
            </a:pPr>
            <a:endParaRPr lang="en-US" altLang="en-US" sz="1600" dirty="0">
              <a:latin typeface="Arial" charset="0"/>
              <a:cs typeface="Arial" charset="0"/>
            </a:endParaRPr>
          </a:p>
          <a:p>
            <a:pPr marL="862013" indent="-457200" eaLnBrk="1" hangingPunct="1">
              <a:lnSpc>
                <a:spcPct val="90000"/>
              </a:lnSpc>
              <a:buClr>
                <a:schemeClr val="tx1"/>
              </a:buClr>
              <a:buSzPct val="80000"/>
              <a:buFont typeface="Wingdings" panose="05000000000000000000" pitchFamily="2" charset="2"/>
              <a:buChar char="Ø"/>
              <a:defRPr/>
            </a:pPr>
            <a:r>
              <a:rPr lang="en-US" altLang="en-US" sz="3200" dirty="0" smtClean="0">
                <a:latin typeface="Arial" charset="0"/>
                <a:cs typeface="Arial" charset="0"/>
              </a:rPr>
              <a:t>Scientists must resist the logical fallacy of </a:t>
            </a:r>
            <a:r>
              <a:rPr lang="en-US" altLang="en-US" sz="3200" b="1" i="1" dirty="0" smtClean="0">
                <a:latin typeface="Arial" charset="0"/>
                <a:cs typeface="Arial" charset="0"/>
              </a:rPr>
              <a:t>affirming the consequent</a:t>
            </a:r>
            <a:r>
              <a:rPr lang="en-US" altLang="en-US" sz="3200" dirty="0" smtClean="0">
                <a:latin typeface="Arial" charset="0"/>
                <a:cs typeface="Arial" charset="0"/>
              </a:rPr>
              <a:t>:</a:t>
            </a:r>
          </a:p>
          <a:p>
            <a:pPr marL="862013" indent="-457200" eaLnBrk="1" hangingPunct="1">
              <a:lnSpc>
                <a:spcPct val="90000"/>
              </a:lnSpc>
              <a:buClr>
                <a:schemeClr val="tx1"/>
              </a:buClr>
              <a:buSzPct val="80000"/>
              <a:buFont typeface="Wingdings" panose="05000000000000000000" pitchFamily="2" charset="2"/>
              <a:buChar char="Ø"/>
              <a:defRPr/>
            </a:pPr>
            <a:endParaRPr lang="en-US" altLang="en-US" sz="1000" dirty="0">
              <a:latin typeface="Arial" charset="0"/>
              <a:cs typeface="Arial" charset="0"/>
            </a:endParaRPr>
          </a:p>
          <a:p>
            <a:pPr marL="1833563" indent="-457200" eaLnBrk="1" hangingPunct="1">
              <a:lnSpc>
                <a:spcPct val="90000"/>
              </a:lnSpc>
              <a:buClr>
                <a:schemeClr val="tx1"/>
              </a:buClr>
              <a:buSzPct val="80000"/>
              <a:buFont typeface="Wingdings" panose="05000000000000000000" pitchFamily="2" charset="2"/>
              <a:buChar char="v"/>
              <a:defRPr/>
            </a:pPr>
            <a:r>
              <a:rPr lang="en-US" altLang="en-US" sz="3200" dirty="0" smtClean="0">
                <a:latin typeface="Arial" charset="0"/>
                <a:cs typeface="Arial" charset="0"/>
              </a:rPr>
              <a:t>If P then Q.</a:t>
            </a:r>
          </a:p>
          <a:p>
            <a:pPr marL="1833563" indent="-457200" eaLnBrk="1" hangingPunct="1">
              <a:lnSpc>
                <a:spcPct val="90000"/>
              </a:lnSpc>
              <a:buClr>
                <a:schemeClr val="tx1"/>
              </a:buClr>
              <a:buSzPct val="80000"/>
              <a:buFont typeface="Wingdings" panose="05000000000000000000" pitchFamily="2" charset="2"/>
              <a:buChar char="v"/>
              <a:defRPr/>
            </a:pPr>
            <a:r>
              <a:rPr lang="en-US" altLang="en-US" sz="3200" dirty="0" smtClean="0">
                <a:latin typeface="Arial" charset="0"/>
                <a:cs typeface="Arial" charset="0"/>
              </a:rPr>
              <a:t>Q.</a:t>
            </a:r>
          </a:p>
          <a:p>
            <a:pPr marL="1833563" indent="-457200" eaLnBrk="1" hangingPunct="1">
              <a:lnSpc>
                <a:spcPct val="90000"/>
              </a:lnSpc>
              <a:buClr>
                <a:schemeClr val="tx1"/>
              </a:buClr>
              <a:buSzPct val="80000"/>
              <a:buFont typeface="Wingdings" panose="05000000000000000000" pitchFamily="2" charset="2"/>
              <a:buChar char="v"/>
              <a:defRPr/>
            </a:pPr>
            <a:r>
              <a:rPr lang="en-US" altLang="en-US" sz="3200" dirty="0" smtClean="0">
                <a:latin typeface="Arial" charset="0"/>
                <a:cs typeface="Arial" charset="0"/>
              </a:rPr>
              <a:t>Therefore P.</a:t>
            </a:r>
          </a:p>
        </p:txBody>
      </p:sp>
      <p:sp>
        <p:nvSpPr>
          <p:cNvPr id="8194" name="Rectangle 2"/>
          <p:cNvSpPr>
            <a:spLocks noGrp="1" noChangeArrowheads="1"/>
          </p:cNvSpPr>
          <p:nvPr>
            <p:ph type="title"/>
          </p:nvPr>
        </p:nvSpPr>
        <p:spPr>
          <a:xfrm>
            <a:off x="34290" y="26670"/>
            <a:ext cx="9067800" cy="533400"/>
          </a:xfrm>
        </p:spPr>
        <p:txBody>
          <a:bodyPr>
            <a:normAutofit fontScale="90000"/>
          </a:bodyPr>
          <a:lstStyle/>
          <a:p>
            <a:pPr eaLnBrk="1" fontAlgn="auto" hangingPunct="1">
              <a:spcAft>
                <a:spcPts val="0"/>
              </a:spcAft>
              <a:defRPr/>
            </a:pPr>
            <a:r>
              <a:rPr lang="en-US" altLang="en-US" sz="3600" dirty="0" smtClean="0">
                <a:solidFill>
                  <a:schemeClr val="tx1"/>
                </a:solidFill>
                <a:effectLst/>
                <a:latin typeface="Arial" panose="020B0604020202020204" pitchFamily="34" charset="0"/>
                <a:cs typeface="Arial" panose="020B0604020202020204" pitchFamily="34" charset="0"/>
              </a:rPr>
              <a:t>Philosophy of Science – Scientific Realism</a:t>
            </a:r>
            <a:endParaRPr lang="en-US" altLang="en-US" sz="3200" dirty="0" smtClean="0">
              <a:solidFill>
                <a:schemeClr val="tx1"/>
              </a:solidFill>
              <a:effectLst/>
              <a:latin typeface="Arial" panose="020B0604020202020204" pitchFamily="34" charset="0"/>
              <a:cs typeface="Arial" panose="020B0604020202020204" pitchFamily="34" charset="0"/>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12290">
                                            <p:txEl>
                                              <p:pRg st="0" end="0"/>
                                            </p:txEl>
                                          </p:spTgt>
                                        </p:tgtEl>
                                        <p:attrNameLst>
                                          <p:attrName>style.visibility</p:attrName>
                                        </p:attrNameLst>
                                      </p:cBhvr>
                                      <p:to>
                                        <p:strVal val="visible"/>
                                      </p:to>
                                    </p:set>
                                    <p:animEffect transition="in" filter="fade">
                                      <p:cBhvr>
                                        <p:cTn id="7" dur="1000"/>
                                        <p:tgtEl>
                                          <p:spTgt spid="12290">
                                            <p:txEl>
                                              <p:pRg st="0" end="0"/>
                                            </p:txEl>
                                          </p:spTgt>
                                        </p:tgtEl>
                                      </p:cBhvr>
                                    </p:animEffect>
                                    <p:anim calcmode="lin" valueType="num">
                                      <p:cBhvr>
                                        <p:cTn id="8" dur="1000" fill="hold"/>
                                        <p:tgtEl>
                                          <p:spTgt spid="12290">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2290">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12290">
                                            <p:txEl>
                                              <p:pRg st="2" end="2"/>
                                            </p:txEl>
                                          </p:spTgt>
                                        </p:tgtEl>
                                        <p:attrNameLst>
                                          <p:attrName>style.visibility</p:attrName>
                                        </p:attrNameLst>
                                      </p:cBhvr>
                                      <p:to>
                                        <p:strVal val="visible"/>
                                      </p:to>
                                    </p:set>
                                    <p:animEffect transition="in" filter="fade">
                                      <p:cBhvr>
                                        <p:cTn id="12" dur="1000"/>
                                        <p:tgtEl>
                                          <p:spTgt spid="12290">
                                            <p:txEl>
                                              <p:pRg st="2" end="2"/>
                                            </p:txEl>
                                          </p:spTgt>
                                        </p:tgtEl>
                                      </p:cBhvr>
                                    </p:animEffect>
                                    <p:anim calcmode="lin" valueType="num">
                                      <p:cBhvr>
                                        <p:cTn id="13" dur="1000" fill="hold"/>
                                        <p:tgtEl>
                                          <p:spTgt spid="12290">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12290">
                                            <p:txEl>
                                              <p:pRg st="2" end="2"/>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12290">
                                            <p:txEl>
                                              <p:pRg st="3" end="3"/>
                                            </p:txEl>
                                          </p:spTgt>
                                        </p:tgtEl>
                                        <p:attrNameLst>
                                          <p:attrName>style.visibility</p:attrName>
                                        </p:attrNameLst>
                                      </p:cBhvr>
                                      <p:to>
                                        <p:strVal val="visible"/>
                                      </p:to>
                                    </p:set>
                                    <p:animEffect transition="in" filter="fade">
                                      <p:cBhvr>
                                        <p:cTn id="17" dur="1000"/>
                                        <p:tgtEl>
                                          <p:spTgt spid="12290">
                                            <p:txEl>
                                              <p:pRg st="3" end="3"/>
                                            </p:txEl>
                                          </p:spTgt>
                                        </p:tgtEl>
                                      </p:cBhvr>
                                    </p:animEffect>
                                    <p:anim calcmode="lin" valueType="num">
                                      <p:cBhvr>
                                        <p:cTn id="18" dur="1000" fill="hold"/>
                                        <p:tgtEl>
                                          <p:spTgt spid="12290">
                                            <p:txEl>
                                              <p:pRg st="3" end="3"/>
                                            </p:txEl>
                                          </p:spTgt>
                                        </p:tgtEl>
                                        <p:attrNameLst>
                                          <p:attrName>ppt_x</p:attrName>
                                        </p:attrNameLst>
                                      </p:cBhvr>
                                      <p:tavLst>
                                        <p:tav tm="0">
                                          <p:val>
                                            <p:strVal val="#ppt_x"/>
                                          </p:val>
                                        </p:tav>
                                        <p:tav tm="100000">
                                          <p:val>
                                            <p:strVal val="#ppt_x"/>
                                          </p:val>
                                        </p:tav>
                                      </p:tavLst>
                                    </p:anim>
                                    <p:anim calcmode="lin" valueType="num">
                                      <p:cBhvr>
                                        <p:cTn id="19" dur="1000" fill="hold"/>
                                        <p:tgtEl>
                                          <p:spTgt spid="12290">
                                            <p:txEl>
                                              <p:pRg st="3" end="3"/>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12290">
                                            <p:txEl>
                                              <p:pRg st="4" end="4"/>
                                            </p:txEl>
                                          </p:spTgt>
                                        </p:tgtEl>
                                        <p:attrNameLst>
                                          <p:attrName>style.visibility</p:attrName>
                                        </p:attrNameLst>
                                      </p:cBhvr>
                                      <p:to>
                                        <p:strVal val="visible"/>
                                      </p:to>
                                    </p:set>
                                    <p:animEffect transition="in" filter="fade">
                                      <p:cBhvr>
                                        <p:cTn id="22" dur="1000"/>
                                        <p:tgtEl>
                                          <p:spTgt spid="12290">
                                            <p:txEl>
                                              <p:pRg st="4" end="4"/>
                                            </p:txEl>
                                          </p:spTgt>
                                        </p:tgtEl>
                                      </p:cBhvr>
                                    </p:animEffect>
                                    <p:anim calcmode="lin" valueType="num">
                                      <p:cBhvr>
                                        <p:cTn id="23" dur="1000" fill="hold"/>
                                        <p:tgtEl>
                                          <p:spTgt spid="12290">
                                            <p:txEl>
                                              <p:pRg st="4" end="4"/>
                                            </p:txEl>
                                          </p:spTgt>
                                        </p:tgtEl>
                                        <p:attrNameLst>
                                          <p:attrName>ppt_x</p:attrName>
                                        </p:attrNameLst>
                                      </p:cBhvr>
                                      <p:tavLst>
                                        <p:tav tm="0">
                                          <p:val>
                                            <p:strVal val="#ppt_x"/>
                                          </p:val>
                                        </p:tav>
                                        <p:tav tm="100000">
                                          <p:val>
                                            <p:strVal val="#ppt_x"/>
                                          </p:val>
                                        </p:tav>
                                      </p:tavLst>
                                    </p:anim>
                                    <p:anim calcmode="lin" valueType="num">
                                      <p:cBhvr>
                                        <p:cTn id="24" dur="1000" fill="hold"/>
                                        <p:tgtEl>
                                          <p:spTgt spid="12290">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42" presetClass="entr" presetSubtype="0" fill="hold" nodeType="clickEffect">
                                  <p:stCondLst>
                                    <p:cond delay="0"/>
                                  </p:stCondLst>
                                  <p:childTnLst>
                                    <p:set>
                                      <p:cBhvr>
                                        <p:cTn id="28" dur="1" fill="hold">
                                          <p:stCondLst>
                                            <p:cond delay="0"/>
                                          </p:stCondLst>
                                        </p:cTn>
                                        <p:tgtEl>
                                          <p:spTgt spid="12290">
                                            <p:txEl>
                                              <p:pRg st="6" end="6"/>
                                            </p:txEl>
                                          </p:spTgt>
                                        </p:tgtEl>
                                        <p:attrNameLst>
                                          <p:attrName>style.visibility</p:attrName>
                                        </p:attrNameLst>
                                      </p:cBhvr>
                                      <p:to>
                                        <p:strVal val="visible"/>
                                      </p:to>
                                    </p:set>
                                    <p:animEffect transition="in" filter="fade">
                                      <p:cBhvr>
                                        <p:cTn id="29" dur="1000"/>
                                        <p:tgtEl>
                                          <p:spTgt spid="12290">
                                            <p:txEl>
                                              <p:pRg st="6" end="6"/>
                                            </p:txEl>
                                          </p:spTgt>
                                        </p:tgtEl>
                                      </p:cBhvr>
                                    </p:animEffect>
                                    <p:anim calcmode="lin" valueType="num">
                                      <p:cBhvr>
                                        <p:cTn id="30" dur="1000" fill="hold"/>
                                        <p:tgtEl>
                                          <p:spTgt spid="12290">
                                            <p:txEl>
                                              <p:pRg st="6" end="6"/>
                                            </p:txEl>
                                          </p:spTgt>
                                        </p:tgtEl>
                                        <p:attrNameLst>
                                          <p:attrName>ppt_x</p:attrName>
                                        </p:attrNameLst>
                                      </p:cBhvr>
                                      <p:tavLst>
                                        <p:tav tm="0">
                                          <p:val>
                                            <p:strVal val="#ppt_x"/>
                                          </p:val>
                                        </p:tav>
                                        <p:tav tm="100000">
                                          <p:val>
                                            <p:strVal val="#ppt_x"/>
                                          </p:val>
                                        </p:tav>
                                      </p:tavLst>
                                    </p:anim>
                                    <p:anim calcmode="lin" valueType="num">
                                      <p:cBhvr>
                                        <p:cTn id="31" dur="1000" fill="hold"/>
                                        <p:tgtEl>
                                          <p:spTgt spid="12290">
                                            <p:txEl>
                                              <p:pRg st="6" end="6"/>
                                            </p:txEl>
                                          </p:spTgt>
                                        </p:tgtEl>
                                        <p:attrNameLst>
                                          <p:attrName>ppt_y</p:attrName>
                                        </p:attrNameLst>
                                      </p:cBhvr>
                                      <p:tavLst>
                                        <p:tav tm="0">
                                          <p:val>
                                            <p:strVal val="#ppt_y+.1"/>
                                          </p:val>
                                        </p:tav>
                                        <p:tav tm="100000">
                                          <p:val>
                                            <p:strVal val="#ppt_y"/>
                                          </p:val>
                                        </p:tav>
                                      </p:tavLst>
                                    </p:anim>
                                  </p:childTnLst>
                                </p:cTn>
                              </p:par>
                              <p:par>
                                <p:cTn id="32" presetID="42" presetClass="entr" presetSubtype="0" fill="hold" nodeType="withEffect">
                                  <p:stCondLst>
                                    <p:cond delay="0"/>
                                  </p:stCondLst>
                                  <p:childTnLst>
                                    <p:set>
                                      <p:cBhvr>
                                        <p:cTn id="33" dur="1" fill="hold">
                                          <p:stCondLst>
                                            <p:cond delay="0"/>
                                          </p:stCondLst>
                                        </p:cTn>
                                        <p:tgtEl>
                                          <p:spTgt spid="12290">
                                            <p:txEl>
                                              <p:pRg st="8" end="8"/>
                                            </p:txEl>
                                          </p:spTgt>
                                        </p:tgtEl>
                                        <p:attrNameLst>
                                          <p:attrName>style.visibility</p:attrName>
                                        </p:attrNameLst>
                                      </p:cBhvr>
                                      <p:to>
                                        <p:strVal val="visible"/>
                                      </p:to>
                                    </p:set>
                                    <p:animEffect transition="in" filter="fade">
                                      <p:cBhvr>
                                        <p:cTn id="34" dur="1000"/>
                                        <p:tgtEl>
                                          <p:spTgt spid="12290">
                                            <p:txEl>
                                              <p:pRg st="8" end="8"/>
                                            </p:txEl>
                                          </p:spTgt>
                                        </p:tgtEl>
                                      </p:cBhvr>
                                    </p:animEffect>
                                    <p:anim calcmode="lin" valueType="num">
                                      <p:cBhvr>
                                        <p:cTn id="35" dur="1000" fill="hold"/>
                                        <p:tgtEl>
                                          <p:spTgt spid="12290">
                                            <p:txEl>
                                              <p:pRg st="8" end="8"/>
                                            </p:txEl>
                                          </p:spTgt>
                                        </p:tgtEl>
                                        <p:attrNameLst>
                                          <p:attrName>ppt_x</p:attrName>
                                        </p:attrNameLst>
                                      </p:cBhvr>
                                      <p:tavLst>
                                        <p:tav tm="0">
                                          <p:val>
                                            <p:strVal val="#ppt_x"/>
                                          </p:val>
                                        </p:tav>
                                        <p:tav tm="100000">
                                          <p:val>
                                            <p:strVal val="#ppt_x"/>
                                          </p:val>
                                        </p:tav>
                                      </p:tavLst>
                                    </p:anim>
                                    <p:anim calcmode="lin" valueType="num">
                                      <p:cBhvr>
                                        <p:cTn id="36" dur="1000" fill="hold"/>
                                        <p:tgtEl>
                                          <p:spTgt spid="12290">
                                            <p:txEl>
                                              <p:pRg st="8" end="8"/>
                                            </p:txEl>
                                          </p:spTgt>
                                        </p:tgtEl>
                                        <p:attrNameLst>
                                          <p:attrName>ppt_y</p:attrName>
                                        </p:attrNameLst>
                                      </p:cBhvr>
                                      <p:tavLst>
                                        <p:tav tm="0">
                                          <p:val>
                                            <p:strVal val="#ppt_y+.1"/>
                                          </p:val>
                                        </p:tav>
                                        <p:tav tm="100000">
                                          <p:val>
                                            <p:strVal val="#ppt_y"/>
                                          </p:val>
                                        </p:tav>
                                      </p:tavLst>
                                    </p:anim>
                                  </p:childTnLst>
                                </p:cTn>
                              </p:par>
                              <p:par>
                                <p:cTn id="37" presetID="42" presetClass="entr" presetSubtype="0" fill="hold" nodeType="withEffect">
                                  <p:stCondLst>
                                    <p:cond delay="0"/>
                                  </p:stCondLst>
                                  <p:childTnLst>
                                    <p:set>
                                      <p:cBhvr>
                                        <p:cTn id="38" dur="1" fill="hold">
                                          <p:stCondLst>
                                            <p:cond delay="0"/>
                                          </p:stCondLst>
                                        </p:cTn>
                                        <p:tgtEl>
                                          <p:spTgt spid="12290">
                                            <p:txEl>
                                              <p:pRg st="9" end="9"/>
                                            </p:txEl>
                                          </p:spTgt>
                                        </p:tgtEl>
                                        <p:attrNameLst>
                                          <p:attrName>style.visibility</p:attrName>
                                        </p:attrNameLst>
                                      </p:cBhvr>
                                      <p:to>
                                        <p:strVal val="visible"/>
                                      </p:to>
                                    </p:set>
                                    <p:animEffect transition="in" filter="fade">
                                      <p:cBhvr>
                                        <p:cTn id="39" dur="1000"/>
                                        <p:tgtEl>
                                          <p:spTgt spid="12290">
                                            <p:txEl>
                                              <p:pRg st="9" end="9"/>
                                            </p:txEl>
                                          </p:spTgt>
                                        </p:tgtEl>
                                      </p:cBhvr>
                                    </p:animEffect>
                                    <p:anim calcmode="lin" valueType="num">
                                      <p:cBhvr>
                                        <p:cTn id="40" dur="1000" fill="hold"/>
                                        <p:tgtEl>
                                          <p:spTgt spid="12290">
                                            <p:txEl>
                                              <p:pRg st="9" end="9"/>
                                            </p:txEl>
                                          </p:spTgt>
                                        </p:tgtEl>
                                        <p:attrNameLst>
                                          <p:attrName>ppt_x</p:attrName>
                                        </p:attrNameLst>
                                      </p:cBhvr>
                                      <p:tavLst>
                                        <p:tav tm="0">
                                          <p:val>
                                            <p:strVal val="#ppt_x"/>
                                          </p:val>
                                        </p:tav>
                                        <p:tav tm="100000">
                                          <p:val>
                                            <p:strVal val="#ppt_x"/>
                                          </p:val>
                                        </p:tav>
                                      </p:tavLst>
                                    </p:anim>
                                    <p:anim calcmode="lin" valueType="num">
                                      <p:cBhvr>
                                        <p:cTn id="41" dur="1000" fill="hold"/>
                                        <p:tgtEl>
                                          <p:spTgt spid="12290">
                                            <p:txEl>
                                              <p:pRg st="9" end="9"/>
                                            </p:txEl>
                                          </p:spTgt>
                                        </p:tgtEl>
                                        <p:attrNameLst>
                                          <p:attrName>ppt_y</p:attrName>
                                        </p:attrNameLst>
                                      </p:cBhvr>
                                      <p:tavLst>
                                        <p:tav tm="0">
                                          <p:val>
                                            <p:strVal val="#ppt_y+.1"/>
                                          </p:val>
                                        </p:tav>
                                        <p:tav tm="100000">
                                          <p:val>
                                            <p:strVal val="#ppt_y"/>
                                          </p:val>
                                        </p:tav>
                                      </p:tavLst>
                                    </p:anim>
                                  </p:childTnLst>
                                </p:cTn>
                              </p:par>
                              <p:par>
                                <p:cTn id="42" presetID="42" presetClass="entr" presetSubtype="0" fill="hold" nodeType="withEffect">
                                  <p:stCondLst>
                                    <p:cond delay="0"/>
                                  </p:stCondLst>
                                  <p:childTnLst>
                                    <p:set>
                                      <p:cBhvr>
                                        <p:cTn id="43" dur="1" fill="hold">
                                          <p:stCondLst>
                                            <p:cond delay="0"/>
                                          </p:stCondLst>
                                        </p:cTn>
                                        <p:tgtEl>
                                          <p:spTgt spid="12290">
                                            <p:txEl>
                                              <p:pRg st="10" end="10"/>
                                            </p:txEl>
                                          </p:spTgt>
                                        </p:tgtEl>
                                        <p:attrNameLst>
                                          <p:attrName>style.visibility</p:attrName>
                                        </p:attrNameLst>
                                      </p:cBhvr>
                                      <p:to>
                                        <p:strVal val="visible"/>
                                      </p:to>
                                    </p:set>
                                    <p:animEffect transition="in" filter="fade">
                                      <p:cBhvr>
                                        <p:cTn id="44" dur="1000"/>
                                        <p:tgtEl>
                                          <p:spTgt spid="12290">
                                            <p:txEl>
                                              <p:pRg st="10" end="10"/>
                                            </p:txEl>
                                          </p:spTgt>
                                        </p:tgtEl>
                                      </p:cBhvr>
                                    </p:animEffect>
                                    <p:anim calcmode="lin" valueType="num">
                                      <p:cBhvr>
                                        <p:cTn id="45" dur="1000" fill="hold"/>
                                        <p:tgtEl>
                                          <p:spTgt spid="12290">
                                            <p:txEl>
                                              <p:pRg st="10" end="10"/>
                                            </p:txEl>
                                          </p:spTgt>
                                        </p:tgtEl>
                                        <p:attrNameLst>
                                          <p:attrName>ppt_x</p:attrName>
                                        </p:attrNameLst>
                                      </p:cBhvr>
                                      <p:tavLst>
                                        <p:tav tm="0">
                                          <p:val>
                                            <p:strVal val="#ppt_x"/>
                                          </p:val>
                                        </p:tav>
                                        <p:tav tm="100000">
                                          <p:val>
                                            <p:strVal val="#ppt_x"/>
                                          </p:val>
                                        </p:tav>
                                      </p:tavLst>
                                    </p:anim>
                                    <p:anim calcmode="lin" valueType="num">
                                      <p:cBhvr>
                                        <p:cTn id="46" dur="1000" fill="hold"/>
                                        <p:tgtEl>
                                          <p:spTgt spid="12290">
                                            <p:txEl>
                                              <p:pRg st="10" end="1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290" name="Rectangle 3"/>
          <p:cNvSpPr>
            <a:spLocks noGrp="1" noChangeArrowheads="1"/>
          </p:cNvSpPr>
          <p:nvPr>
            <p:ph idx="1"/>
          </p:nvPr>
        </p:nvSpPr>
        <p:spPr>
          <a:xfrm>
            <a:off x="0" y="533400"/>
            <a:ext cx="8915400" cy="6172200"/>
          </a:xfrm>
        </p:spPr>
        <p:txBody>
          <a:bodyPr/>
          <a:lstStyle/>
          <a:p>
            <a:pPr marL="885825" indent="-457200" eaLnBrk="1" hangingPunct="1">
              <a:lnSpc>
                <a:spcPct val="90000"/>
              </a:lnSpc>
              <a:buClr>
                <a:schemeClr val="tx1"/>
              </a:buClr>
              <a:buSzPct val="80000"/>
              <a:buFont typeface="Wingdings" pitchFamily="2" charset="2"/>
              <a:buChar char="Ø"/>
            </a:pPr>
            <a:r>
              <a:rPr lang="en-US" altLang="en-US" sz="3000" b="1" i="1" smtClean="0">
                <a:latin typeface="Arial" charset="0"/>
                <a:cs typeface="Arial" charset="0"/>
              </a:rPr>
              <a:t>Scientific Nonrealism </a:t>
            </a:r>
            <a:r>
              <a:rPr lang="en-US" altLang="en-US" sz="3000" smtClean="0">
                <a:latin typeface="Arial" charset="0"/>
                <a:cs typeface="Arial" charset="0"/>
              </a:rPr>
              <a:t>insists that science is not ultimately about truth, and is not concerned with providing accurate descriptions of reality.</a:t>
            </a:r>
          </a:p>
          <a:p>
            <a:pPr marL="1143000" lvl="1" indent="-457200" eaLnBrk="1" hangingPunct="1">
              <a:lnSpc>
                <a:spcPct val="90000"/>
              </a:lnSpc>
              <a:buClr>
                <a:schemeClr val="tx1"/>
              </a:buClr>
              <a:buSzPct val="80000"/>
              <a:buFont typeface="Wingdings" pitchFamily="2" charset="2"/>
              <a:buChar char="Ø"/>
            </a:pPr>
            <a:r>
              <a:rPr lang="en-US" altLang="en-US" sz="3000" b="1" i="1" smtClean="0">
                <a:latin typeface="Arial" charset="0"/>
                <a:cs typeface="Arial" charset="0"/>
              </a:rPr>
              <a:t>Instrumentalism</a:t>
            </a:r>
            <a:r>
              <a:rPr lang="en-US" altLang="en-US" sz="3000" smtClean="0">
                <a:latin typeface="Arial" charset="0"/>
                <a:cs typeface="Arial" charset="0"/>
              </a:rPr>
              <a:t> proposes that the point of science is in its </a:t>
            </a:r>
            <a:r>
              <a:rPr lang="en-US" altLang="en-US" sz="3000" u="sng" smtClean="0">
                <a:latin typeface="Arial" charset="0"/>
                <a:cs typeface="Arial" charset="0"/>
              </a:rPr>
              <a:t>practical achievements</a:t>
            </a:r>
            <a:r>
              <a:rPr lang="en-US" altLang="en-US" sz="3000" smtClean="0">
                <a:latin typeface="Arial" charset="0"/>
                <a:cs typeface="Arial" charset="0"/>
              </a:rPr>
              <a:t>, and not in any effort to demonstrate truth.</a:t>
            </a:r>
          </a:p>
          <a:p>
            <a:pPr marL="1381125" lvl="2" indent="-457200" eaLnBrk="1" hangingPunct="1">
              <a:lnSpc>
                <a:spcPct val="90000"/>
              </a:lnSpc>
              <a:buClr>
                <a:schemeClr val="tx1"/>
              </a:buClr>
              <a:buSzPct val="80000"/>
              <a:buFont typeface="Wingdings" pitchFamily="2" charset="2"/>
              <a:buChar char="Ø"/>
            </a:pPr>
            <a:r>
              <a:rPr lang="en-US" altLang="en-US" sz="2600" i="1" smtClean="0">
                <a:latin typeface="Arial" charset="0"/>
                <a:cs typeface="Arial" charset="0"/>
              </a:rPr>
              <a:t>“Science is an inquiry system for the solution of problems” </a:t>
            </a:r>
            <a:r>
              <a:rPr lang="en-US" altLang="en-US" sz="2600" smtClean="0">
                <a:latin typeface="Arial" charset="0"/>
                <a:cs typeface="Arial" charset="0"/>
              </a:rPr>
              <a:t>and </a:t>
            </a:r>
            <a:r>
              <a:rPr lang="en-US" altLang="en-US" sz="2600" i="1" smtClean="0">
                <a:latin typeface="Arial" charset="0"/>
                <a:cs typeface="Arial" charset="0"/>
              </a:rPr>
              <a:t>“the adequacy of individual theories is a function of how many significant empirical problems they solve.”</a:t>
            </a:r>
          </a:p>
          <a:p>
            <a:pPr marL="1143000" lvl="1" indent="-457200" eaLnBrk="1" hangingPunct="1">
              <a:lnSpc>
                <a:spcPct val="90000"/>
              </a:lnSpc>
              <a:buClr>
                <a:schemeClr val="tx1"/>
              </a:buClr>
              <a:buSzPct val="80000"/>
              <a:buFont typeface="Wingdings" pitchFamily="2" charset="2"/>
              <a:buChar char="Ø"/>
            </a:pPr>
            <a:r>
              <a:rPr lang="en-US" altLang="en-US" sz="3000" i="1" smtClean="0">
                <a:latin typeface="Arial" charset="0"/>
                <a:cs typeface="Arial" charset="0"/>
              </a:rPr>
              <a:t>Instrumentalism</a:t>
            </a:r>
            <a:r>
              <a:rPr lang="en-US" altLang="en-US" sz="3000" smtClean="0">
                <a:latin typeface="Arial" charset="0"/>
                <a:cs typeface="Arial" charset="0"/>
              </a:rPr>
              <a:t> works if science is seen as a discipline entirely inspired by </a:t>
            </a:r>
            <a:r>
              <a:rPr lang="en-US" altLang="en-US" sz="3000" i="1" smtClean="0">
                <a:latin typeface="Arial" charset="0"/>
                <a:cs typeface="Arial" charset="0"/>
              </a:rPr>
              <a:t>practical concerns</a:t>
            </a:r>
            <a:r>
              <a:rPr lang="en-US" altLang="en-US" sz="3000" smtClean="0">
                <a:latin typeface="Arial" charset="0"/>
                <a:cs typeface="Arial" charset="0"/>
              </a:rPr>
              <a:t>, but goes wrong in emphasizing practicality to the exclusion of truth.</a:t>
            </a:r>
          </a:p>
        </p:txBody>
      </p:sp>
      <p:sp>
        <p:nvSpPr>
          <p:cNvPr id="8194" name="Rectangle 2"/>
          <p:cNvSpPr>
            <a:spLocks noGrp="1" noChangeArrowheads="1"/>
          </p:cNvSpPr>
          <p:nvPr>
            <p:ph type="title"/>
          </p:nvPr>
        </p:nvSpPr>
        <p:spPr>
          <a:xfrm>
            <a:off x="34290" y="26670"/>
            <a:ext cx="9067800" cy="533400"/>
          </a:xfrm>
        </p:spPr>
        <p:txBody>
          <a:bodyPr>
            <a:noAutofit/>
          </a:bodyPr>
          <a:lstStyle/>
          <a:p>
            <a:pPr eaLnBrk="1" fontAlgn="auto" hangingPunct="1">
              <a:spcAft>
                <a:spcPts val="0"/>
              </a:spcAft>
              <a:defRPr/>
            </a:pPr>
            <a:r>
              <a:rPr lang="en-US" altLang="en-US" sz="3000" dirty="0" smtClean="0">
                <a:solidFill>
                  <a:schemeClr val="tx1"/>
                </a:solidFill>
                <a:effectLst/>
                <a:latin typeface="Arial" panose="020B0604020202020204" pitchFamily="34" charset="0"/>
                <a:cs typeface="Arial" panose="020B0604020202020204" pitchFamily="34" charset="0"/>
              </a:rPr>
              <a:t>Philosophy of Science – Scientific </a:t>
            </a:r>
            <a:r>
              <a:rPr lang="en-US" altLang="en-US" sz="3000" dirty="0" err="1" smtClean="0">
                <a:solidFill>
                  <a:schemeClr val="tx1"/>
                </a:solidFill>
                <a:effectLst/>
                <a:latin typeface="Arial" panose="020B0604020202020204" pitchFamily="34" charset="0"/>
                <a:cs typeface="Arial" panose="020B0604020202020204" pitchFamily="34" charset="0"/>
              </a:rPr>
              <a:t>Nonrealism</a:t>
            </a:r>
            <a:endParaRPr lang="en-US" altLang="en-US" sz="3000" dirty="0" smtClean="0">
              <a:solidFill>
                <a:schemeClr val="tx1"/>
              </a:solidFill>
              <a:effectLst/>
              <a:latin typeface="Arial" panose="020B0604020202020204" pitchFamily="34" charset="0"/>
              <a:cs typeface="Arial" panose="020B0604020202020204" pitchFamily="34" charset="0"/>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12290">
                                            <p:txEl>
                                              <p:pRg st="0" end="0"/>
                                            </p:txEl>
                                          </p:spTgt>
                                        </p:tgtEl>
                                        <p:attrNameLst>
                                          <p:attrName>style.visibility</p:attrName>
                                        </p:attrNameLst>
                                      </p:cBhvr>
                                      <p:to>
                                        <p:strVal val="visible"/>
                                      </p:to>
                                    </p:set>
                                    <p:animEffect transition="in" filter="fade">
                                      <p:cBhvr>
                                        <p:cTn id="7" dur="1000"/>
                                        <p:tgtEl>
                                          <p:spTgt spid="12290">
                                            <p:txEl>
                                              <p:pRg st="0" end="0"/>
                                            </p:txEl>
                                          </p:spTgt>
                                        </p:tgtEl>
                                      </p:cBhvr>
                                    </p:animEffect>
                                    <p:anim calcmode="lin" valueType="num">
                                      <p:cBhvr>
                                        <p:cTn id="8" dur="1000" fill="hold"/>
                                        <p:tgtEl>
                                          <p:spTgt spid="12290">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2290">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12290">
                                            <p:txEl>
                                              <p:pRg st="1" end="1"/>
                                            </p:txEl>
                                          </p:spTgt>
                                        </p:tgtEl>
                                        <p:attrNameLst>
                                          <p:attrName>style.visibility</p:attrName>
                                        </p:attrNameLst>
                                      </p:cBhvr>
                                      <p:to>
                                        <p:strVal val="visible"/>
                                      </p:to>
                                    </p:set>
                                    <p:animEffect transition="in" filter="fade">
                                      <p:cBhvr>
                                        <p:cTn id="14" dur="1000"/>
                                        <p:tgtEl>
                                          <p:spTgt spid="12290">
                                            <p:txEl>
                                              <p:pRg st="1" end="1"/>
                                            </p:txEl>
                                          </p:spTgt>
                                        </p:tgtEl>
                                      </p:cBhvr>
                                    </p:animEffect>
                                    <p:anim calcmode="lin" valueType="num">
                                      <p:cBhvr>
                                        <p:cTn id="15" dur="1000" fill="hold"/>
                                        <p:tgtEl>
                                          <p:spTgt spid="12290">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12290">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nodeType="clickEffect">
                                  <p:stCondLst>
                                    <p:cond delay="0"/>
                                  </p:stCondLst>
                                  <p:childTnLst>
                                    <p:set>
                                      <p:cBhvr>
                                        <p:cTn id="20" dur="1" fill="hold">
                                          <p:stCondLst>
                                            <p:cond delay="0"/>
                                          </p:stCondLst>
                                        </p:cTn>
                                        <p:tgtEl>
                                          <p:spTgt spid="12290">
                                            <p:txEl>
                                              <p:pRg st="2" end="2"/>
                                            </p:txEl>
                                          </p:spTgt>
                                        </p:tgtEl>
                                        <p:attrNameLst>
                                          <p:attrName>style.visibility</p:attrName>
                                        </p:attrNameLst>
                                      </p:cBhvr>
                                      <p:to>
                                        <p:strVal val="visible"/>
                                      </p:to>
                                    </p:set>
                                    <p:animEffect transition="in" filter="fade">
                                      <p:cBhvr>
                                        <p:cTn id="21" dur="1000"/>
                                        <p:tgtEl>
                                          <p:spTgt spid="12290">
                                            <p:txEl>
                                              <p:pRg st="2" end="2"/>
                                            </p:txEl>
                                          </p:spTgt>
                                        </p:tgtEl>
                                      </p:cBhvr>
                                    </p:animEffect>
                                    <p:anim calcmode="lin" valueType="num">
                                      <p:cBhvr>
                                        <p:cTn id="22" dur="1000" fill="hold"/>
                                        <p:tgtEl>
                                          <p:spTgt spid="12290">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12290">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nodeType="clickEffect">
                                  <p:stCondLst>
                                    <p:cond delay="0"/>
                                  </p:stCondLst>
                                  <p:childTnLst>
                                    <p:set>
                                      <p:cBhvr>
                                        <p:cTn id="27" dur="1" fill="hold">
                                          <p:stCondLst>
                                            <p:cond delay="0"/>
                                          </p:stCondLst>
                                        </p:cTn>
                                        <p:tgtEl>
                                          <p:spTgt spid="12290">
                                            <p:txEl>
                                              <p:pRg st="3" end="3"/>
                                            </p:txEl>
                                          </p:spTgt>
                                        </p:tgtEl>
                                        <p:attrNameLst>
                                          <p:attrName>style.visibility</p:attrName>
                                        </p:attrNameLst>
                                      </p:cBhvr>
                                      <p:to>
                                        <p:strVal val="visible"/>
                                      </p:to>
                                    </p:set>
                                    <p:animEffect transition="in" filter="fade">
                                      <p:cBhvr>
                                        <p:cTn id="28" dur="1000"/>
                                        <p:tgtEl>
                                          <p:spTgt spid="12290">
                                            <p:txEl>
                                              <p:pRg st="3" end="3"/>
                                            </p:txEl>
                                          </p:spTgt>
                                        </p:tgtEl>
                                      </p:cBhvr>
                                    </p:animEffect>
                                    <p:anim calcmode="lin" valueType="num">
                                      <p:cBhvr>
                                        <p:cTn id="29" dur="1000" fill="hold"/>
                                        <p:tgtEl>
                                          <p:spTgt spid="12290">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12290">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290" name="Rectangle 3"/>
          <p:cNvSpPr>
            <a:spLocks noGrp="1" noChangeArrowheads="1"/>
          </p:cNvSpPr>
          <p:nvPr>
            <p:ph idx="1"/>
          </p:nvPr>
        </p:nvSpPr>
        <p:spPr>
          <a:xfrm>
            <a:off x="0" y="533400"/>
            <a:ext cx="8915400" cy="6172200"/>
          </a:xfrm>
        </p:spPr>
        <p:txBody>
          <a:bodyPr/>
          <a:lstStyle/>
          <a:p>
            <a:pPr marL="885825" indent="-457200" eaLnBrk="1" hangingPunct="1">
              <a:lnSpc>
                <a:spcPct val="90000"/>
              </a:lnSpc>
              <a:buClr>
                <a:schemeClr val="tx1"/>
              </a:buClr>
              <a:buSzPct val="80000"/>
              <a:buFont typeface="Wingdings" pitchFamily="2" charset="2"/>
              <a:buChar char="Ø"/>
            </a:pPr>
            <a:r>
              <a:rPr lang="en-US" altLang="en-US" sz="2800" smtClean="0">
                <a:latin typeface="Arial" charset="0"/>
                <a:cs typeface="Arial" charset="0"/>
              </a:rPr>
              <a:t>Both </a:t>
            </a:r>
            <a:r>
              <a:rPr lang="en-US" altLang="en-US" sz="2800" b="1" i="1" smtClean="0">
                <a:latin typeface="Arial" charset="0"/>
                <a:cs typeface="Arial" charset="0"/>
              </a:rPr>
              <a:t>realists</a:t>
            </a:r>
            <a:r>
              <a:rPr lang="en-US" altLang="en-US" sz="2800" smtClean="0">
                <a:latin typeface="Arial" charset="0"/>
                <a:cs typeface="Arial" charset="0"/>
              </a:rPr>
              <a:t> and </a:t>
            </a:r>
            <a:r>
              <a:rPr lang="en-US" altLang="en-US" sz="2800" b="1" i="1" smtClean="0">
                <a:latin typeface="Arial" charset="0"/>
                <a:cs typeface="Arial" charset="0"/>
              </a:rPr>
              <a:t>instrumentalists</a:t>
            </a:r>
            <a:r>
              <a:rPr lang="en-US" altLang="en-US" sz="2800" smtClean="0">
                <a:latin typeface="Arial" charset="0"/>
                <a:cs typeface="Arial" charset="0"/>
              </a:rPr>
              <a:t> affirm that science is ultimately a rational discipline, properly based on evidence and objective reasoning.</a:t>
            </a:r>
          </a:p>
          <a:p>
            <a:pPr marL="885825" indent="-457200" eaLnBrk="1" hangingPunct="1">
              <a:lnSpc>
                <a:spcPct val="90000"/>
              </a:lnSpc>
              <a:buClr>
                <a:schemeClr val="tx1"/>
              </a:buClr>
              <a:buSzPct val="80000"/>
              <a:buFont typeface="Wingdings" pitchFamily="2" charset="2"/>
              <a:buChar char="Ø"/>
            </a:pPr>
            <a:r>
              <a:rPr lang="en-US" altLang="en-US" sz="2800" smtClean="0">
                <a:latin typeface="Arial" charset="0"/>
                <a:cs typeface="Arial" charset="0"/>
              </a:rPr>
              <a:t>But </a:t>
            </a:r>
            <a:r>
              <a:rPr lang="en-US" altLang="en-US" sz="2800" i="1" smtClean="0">
                <a:latin typeface="Arial" charset="0"/>
                <a:cs typeface="Arial" charset="0"/>
              </a:rPr>
              <a:t>Thomas Kuhn </a:t>
            </a:r>
            <a:r>
              <a:rPr lang="en-US" altLang="en-US" sz="2800" smtClean="0">
                <a:latin typeface="Arial" charset="0"/>
                <a:cs typeface="Arial" charset="0"/>
              </a:rPr>
              <a:t>argued that in actual practice the discipline of science is far from rational in any objective sense of the term…</a:t>
            </a:r>
          </a:p>
          <a:p>
            <a:pPr marL="1143000" lvl="1" indent="-457200" eaLnBrk="1" hangingPunct="1">
              <a:lnSpc>
                <a:spcPct val="90000"/>
              </a:lnSpc>
              <a:buClr>
                <a:schemeClr val="tx1"/>
              </a:buClr>
              <a:buSzPct val="80000"/>
              <a:buFont typeface="Wingdings" pitchFamily="2" charset="2"/>
              <a:buChar char="Ø"/>
            </a:pPr>
            <a:r>
              <a:rPr lang="en-US" altLang="en-US" sz="2400" smtClean="0">
                <a:latin typeface="Arial" charset="0"/>
                <a:cs typeface="Arial" charset="0"/>
              </a:rPr>
              <a:t>Scientific </a:t>
            </a:r>
            <a:r>
              <a:rPr lang="en-US" altLang="en-US" sz="2400" i="1" smtClean="0">
                <a:latin typeface="Arial" charset="0"/>
                <a:cs typeface="Arial" charset="0"/>
              </a:rPr>
              <a:t>observation of the world is theory-laden</a:t>
            </a:r>
            <a:r>
              <a:rPr lang="en-US" altLang="en-US" sz="2400" smtClean="0">
                <a:latin typeface="Arial" charset="0"/>
                <a:cs typeface="Arial" charset="0"/>
              </a:rPr>
              <a:t>, meaning all observations are processed through and influenced by prior scientific and/or personal paradigms, so neutral observation is impossible.</a:t>
            </a:r>
          </a:p>
          <a:p>
            <a:pPr marL="1143000" lvl="1" indent="-457200" eaLnBrk="1" hangingPunct="1">
              <a:lnSpc>
                <a:spcPct val="90000"/>
              </a:lnSpc>
              <a:buClr>
                <a:schemeClr val="tx1"/>
              </a:buClr>
              <a:buSzPct val="80000"/>
              <a:buFont typeface="Wingdings" pitchFamily="2" charset="2"/>
              <a:buChar char="Ø"/>
            </a:pPr>
            <a:r>
              <a:rPr lang="en-US" altLang="en-US" sz="2400" smtClean="0">
                <a:latin typeface="Arial" charset="0"/>
                <a:cs typeface="Arial" charset="0"/>
              </a:rPr>
              <a:t>Scientific progress occurs not by accumulation of data, but by </a:t>
            </a:r>
            <a:r>
              <a:rPr lang="en-US" altLang="en-US" sz="2400" i="1" smtClean="0">
                <a:latin typeface="Arial" charset="0"/>
                <a:cs typeface="Arial" charset="0"/>
              </a:rPr>
              <a:t>paradigm shifts</a:t>
            </a:r>
            <a:r>
              <a:rPr lang="en-US" altLang="en-US" sz="2400" smtClean="0">
                <a:latin typeface="Arial" charset="0"/>
                <a:cs typeface="Arial" charset="0"/>
              </a:rPr>
              <a:t>.  When data emerges that does not fit the reigning paradigm and cannot be resolved within that paradigm, a </a:t>
            </a:r>
            <a:r>
              <a:rPr lang="en-US" altLang="en-US" sz="2400" i="1" smtClean="0">
                <a:latin typeface="Arial" charset="0"/>
                <a:cs typeface="Arial" charset="0"/>
              </a:rPr>
              <a:t>scientific revolution</a:t>
            </a:r>
            <a:r>
              <a:rPr lang="en-US" altLang="en-US" sz="2400" smtClean="0">
                <a:latin typeface="Arial" charset="0"/>
                <a:cs typeface="Arial" charset="0"/>
              </a:rPr>
              <a:t> occurs.</a:t>
            </a:r>
          </a:p>
          <a:p>
            <a:pPr marL="1143000" lvl="1" indent="-457200" eaLnBrk="1" hangingPunct="1">
              <a:lnSpc>
                <a:spcPct val="90000"/>
              </a:lnSpc>
              <a:buClr>
                <a:schemeClr val="tx1"/>
              </a:buClr>
              <a:buSzPct val="80000"/>
              <a:buFont typeface="Wingdings" pitchFamily="2" charset="2"/>
              <a:buChar char="Ø"/>
            </a:pPr>
            <a:r>
              <a:rPr lang="en-US" altLang="en-US" sz="2400" smtClean="0">
                <a:latin typeface="Arial" charset="0"/>
                <a:cs typeface="Arial" charset="0"/>
              </a:rPr>
              <a:t>Each paradigm contains its own </a:t>
            </a:r>
            <a:r>
              <a:rPr lang="en-US" altLang="en-US" sz="2400" i="1" smtClean="0">
                <a:latin typeface="Arial" charset="0"/>
                <a:cs typeface="Arial" charset="0"/>
              </a:rPr>
              <a:t>standard of rationality</a:t>
            </a:r>
            <a:r>
              <a:rPr lang="en-US" altLang="en-US" sz="2400" smtClean="0">
                <a:latin typeface="Arial" charset="0"/>
                <a:cs typeface="Arial" charset="0"/>
              </a:rPr>
              <a:t>, so there can be no debate across paradigm boundaries – which is why “science is not a rational enterprise.”</a:t>
            </a:r>
          </a:p>
          <a:p>
            <a:pPr marL="1143000" lvl="1" indent="-457200" eaLnBrk="1" hangingPunct="1">
              <a:lnSpc>
                <a:spcPct val="90000"/>
              </a:lnSpc>
              <a:buClr>
                <a:schemeClr val="tx1"/>
              </a:buClr>
              <a:buSzPct val="80000"/>
              <a:buFont typeface="Wingdings" pitchFamily="2" charset="2"/>
              <a:buChar char="Ø"/>
            </a:pPr>
            <a:endParaRPr lang="en-US" altLang="en-US" sz="2600" smtClean="0">
              <a:latin typeface="Arial" charset="0"/>
              <a:cs typeface="Arial" charset="0"/>
            </a:endParaRPr>
          </a:p>
        </p:txBody>
      </p:sp>
      <p:sp>
        <p:nvSpPr>
          <p:cNvPr id="8194" name="Rectangle 2"/>
          <p:cNvSpPr>
            <a:spLocks noGrp="1" noChangeArrowheads="1"/>
          </p:cNvSpPr>
          <p:nvPr>
            <p:ph type="title"/>
          </p:nvPr>
        </p:nvSpPr>
        <p:spPr>
          <a:xfrm>
            <a:off x="34290" y="26670"/>
            <a:ext cx="9067800" cy="430530"/>
          </a:xfrm>
        </p:spPr>
        <p:txBody>
          <a:bodyPr>
            <a:noAutofit/>
          </a:bodyPr>
          <a:lstStyle/>
          <a:p>
            <a:pPr eaLnBrk="1" fontAlgn="auto" hangingPunct="1">
              <a:spcAft>
                <a:spcPts val="0"/>
              </a:spcAft>
              <a:defRPr/>
            </a:pPr>
            <a:r>
              <a:rPr lang="en-US" altLang="en-US" sz="3000" dirty="0" smtClean="0">
                <a:solidFill>
                  <a:schemeClr val="tx1"/>
                </a:solidFill>
                <a:effectLst/>
                <a:latin typeface="Arial" panose="020B0604020202020204" pitchFamily="34" charset="0"/>
                <a:cs typeface="Arial" panose="020B0604020202020204" pitchFamily="34" charset="0"/>
              </a:rPr>
              <a:t>Philosophy of Science – Scientific </a:t>
            </a:r>
            <a:r>
              <a:rPr lang="en-US" altLang="en-US" sz="3000" dirty="0" err="1" smtClean="0">
                <a:solidFill>
                  <a:schemeClr val="tx1"/>
                </a:solidFill>
                <a:effectLst/>
                <a:latin typeface="Arial" panose="020B0604020202020204" pitchFamily="34" charset="0"/>
                <a:cs typeface="Arial" panose="020B0604020202020204" pitchFamily="34" charset="0"/>
              </a:rPr>
              <a:t>Nonrealism</a:t>
            </a:r>
            <a:endParaRPr lang="en-US" altLang="en-US" sz="3000" dirty="0" smtClean="0">
              <a:solidFill>
                <a:schemeClr val="tx1"/>
              </a:solidFill>
              <a:effectLst/>
              <a:latin typeface="Arial" panose="020B0604020202020204" pitchFamily="34" charset="0"/>
              <a:cs typeface="Arial" panose="020B0604020202020204" pitchFamily="34" charset="0"/>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12290">
                                            <p:txEl>
                                              <p:pRg st="0" end="0"/>
                                            </p:txEl>
                                          </p:spTgt>
                                        </p:tgtEl>
                                        <p:attrNameLst>
                                          <p:attrName>style.visibility</p:attrName>
                                        </p:attrNameLst>
                                      </p:cBhvr>
                                      <p:to>
                                        <p:strVal val="visible"/>
                                      </p:to>
                                    </p:set>
                                    <p:animEffect transition="in" filter="fade">
                                      <p:cBhvr>
                                        <p:cTn id="7" dur="1000"/>
                                        <p:tgtEl>
                                          <p:spTgt spid="12290">
                                            <p:txEl>
                                              <p:pRg st="0" end="0"/>
                                            </p:txEl>
                                          </p:spTgt>
                                        </p:tgtEl>
                                      </p:cBhvr>
                                    </p:animEffect>
                                    <p:anim calcmode="lin" valueType="num">
                                      <p:cBhvr>
                                        <p:cTn id="8" dur="1000" fill="hold"/>
                                        <p:tgtEl>
                                          <p:spTgt spid="12290">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2290">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12290">
                                            <p:txEl>
                                              <p:pRg st="1" end="1"/>
                                            </p:txEl>
                                          </p:spTgt>
                                        </p:tgtEl>
                                        <p:attrNameLst>
                                          <p:attrName>style.visibility</p:attrName>
                                        </p:attrNameLst>
                                      </p:cBhvr>
                                      <p:to>
                                        <p:strVal val="visible"/>
                                      </p:to>
                                    </p:set>
                                    <p:animEffect transition="in" filter="fade">
                                      <p:cBhvr>
                                        <p:cTn id="14" dur="1000"/>
                                        <p:tgtEl>
                                          <p:spTgt spid="12290">
                                            <p:txEl>
                                              <p:pRg st="1" end="1"/>
                                            </p:txEl>
                                          </p:spTgt>
                                        </p:tgtEl>
                                      </p:cBhvr>
                                    </p:animEffect>
                                    <p:anim calcmode="lin" valueType="num">
                                      <p:cBhvr>
                                        <p:cTn id="15" dur="1000" fill="hold"/>
                                        <p:tgtEl>
                                          <p:spTgt spid="12290">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12290">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nodeType="clickEffect">
                                  <p:stCondLst>
                                    <p:cond delay="0"/>
                                  </p:stCondLst>
                                  <p:childTnLst>
                                    <p:set>
                                      <p:cBhvr>
                                        <p:cTn id="20" dur="1" fill="hold">
                                          <p:stCondLst>
                                            <p:cond delay="0"/>
                                          </p:stCondLst>
                                        </p:cTn>
                                        <p:tgtEl>
                                          <p:spTgt spid="12290">
                                            <p:txEl>
                                              <p:pRg st="2" end="2"/>
                                            </p:txEl>
                                          </p:spTgt>
                                        </p:tgtEl>
                                        <p:attrNameLst>
                                          <p:attrName>style.visibility</p:attrName>
                                        </p:attrNameLst>
                                      </p:cBhvr>
                                      <p:to>
                                        <p:strVal val="visible"/>
                                      </p:to>
                                    </p:set>
                                    <p:animEffect transition="in" filter="fade">
                                      <p:cBhvr>
                                        <p:cTn id="21" dur="1000"/>
                                        <p:tgtEl>
                                          <p:spTgt spid="12290">
                                            <p:txEl>
                                              <p:pRg st="2" end="2"/>
                                            </p:txEl>
                                          </p:spTgt>
                                        </p:tgtEl>
                                      </p:cBhvr>
                                    </p:animEffect>
                                    <p:anim calcmode="lin" valueType="num">
                                      <p:cBhvr>
                                        <p:cTn id="22" dur="1000" fill="hold"/>
                                        <p:tgtEl>
                                          <p:spTgt spid="12290">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12290">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nodeType="clickEffect">
                                  <p:stCondLst>
                                    <p:cond delay="0"/>
                                  </p:stCondLst>
                                  <p:childTnLst>
                                    <p:set>
                                      <p:cBhvr>
                                        <p:cTn id="27" dur="1" fill="hold">
                                          <p:stCondLst>
                                            <p:cond delay="0"/>
                                          </p:stCondLst>
                                        </p:cTn>
                                        <p:tgtEl>
                                          <p:spTgt spid="12290">
                                            <p:txEl>
                                              <p:pRg st="3" end="3"/>
                                            </p:txEl>
                                          </p:spTgt>
                                        </p:tgtEl>
                                        <p:attrNameLst>
                                          <p:attrName>style.visibility</p:attrName>
                                        </p:attrNameLst>
                                      </p:cBhvr>
                                      <p:to>
                                        <p:strVal val="visible"/>
                                      </p:to>
                                    </p:set>
                                    <p:animEffect transition="in" filter="fade">
                                      <p:cBhvr>
                                        <p:cTn id="28" dur="1000"/>
                                        <p:tgtEl>
                                          <p:spTgt spid="12290">
                                            <p:txEl>
                                              <p:pRg st="3" end="3"/>
                                            </p:txEl>
                                          </p:spTgt>
                                        </p:tgtEl>
                                      </p:cBhvr>
                                    </p:animEffect>
                                    <p:anim calcmode="lin" valueType="num">
                                      <p:cBhvr>
                                        <p:cTn id="29" dur="1000" fill="hold"/>
                                        <p:tgtEl>
                                          <p:spTgt spid="12290">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12290">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42" presetClass="entr" presetSubtype="0" fill="hold" nodeType="clickEffect">
                                  <p:stCondLst>
                                    <p:cond delay="0"/>
                                  </p:stCondLst>
                                  <p:childTnLst>
                                    <p:set>
                                      <p:cBhvr>
                                        <p:cTn id="34" dur="1" fill="hold">
                                          <p:stCondLst>
                                            <p:cond delay="0"/>
                                          </p:stCondLst>
                                        </p:cTn>
                                        <p:tgtEl>
                                          <p:spTgt spid="12290">
                                            <p:txEl>
                                              <p:pRg st="4" end="4"/>
                                            </p:txEl>
                                          </p:spTgt>
                                        </p:tgtEl>
                                        <p:attrNameLst>
                                          <p:attrName>style.visibility</p:attrName>
                                        </p:attrNameLst>
                                      </p:cBhvr>
                                      <p:to>
                                        <p:strVal val="visible"/>
                                      </p:to>
                                    </p:set>
                                    <p:animEffect transition="in" filter="fade">
                                      <p:cBhvr>
                                        <p:cTn id="35" dur="1000"/>
                                        <p:tgtEl>
                                          <p:spTgt spid="12290">
                                            <p:txEl>
                                              <p:pRg st="4" end="4"/>
                                            </p:txEl>
                                          </p:spTgt>
                                        </p:tgtEl>
                                      </p:cBhvr>
                                    </p:animEffect>
                                    <p:anim calcmode="lin" valueType="num">
                                      <p:cBhvr>
                                        <p:cTn id="36" dur="1000" fill="hold"/>
                                        <p:tgtEl>
                                          <p:spTgt spid="12290">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12290">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290" name="Rectangle 3"/>
          <p:cNvSpPr>
            <a:spLocks noGrp="1" noChangeArrowheads="1"/>
          </p:cNvSpPr>
          <p:nvPr>
            <p:ph idx="1"/>
          </p:nvPr>
        </p:nvSpPr>
        <p:spPr>
          <a:xfrm>
            <a:off x="-87313" y="457200"/>
            <a:ext cx="9220201" cy="6172200"/>
          </a:xfrm>
        </p:spPr>
        <p:txBody>
          <a:bodyPr/>
          <a:lstStyle/>
          <a:p>
            <a:pPr marL="885825" indent="-457200" eaLnBrk="1" hangingPunct="1">
              <a:lnSpc>
                <a:spcPct val="90000"/>
              </a:lnSpc>
              <a:buClr>
                <a:schemeClr val="tx1"/>
              </a:buClr>
              <a:buSzPct val="80000"/>
              <a:buFont typeface="Wingdings" pitchFamily="2" charset="2"/>
              <a:buChar char="Ø"/>
            </a:pPr>
            <a:r>
              <a:rPr lang="en-US" altLang="en-US" sz="2600" b="1" i="1" smtClean="0">
                <a:latin typeface="Arial" charset="0"/>
                <a:cs typeface="Arial" charset="0"/>
              </a:rPr>
              <a:t>Scientific Anarchism </a:t>
            </a:r>
            <a:r>
              <a:rPr lang="en-US" altLang="en-US" sz="2600" smtClean="0">
                <a:latin typeface="Arial" charset="0"/>
                <a:cs typeface="Arial" charset="0"/>
              </a:rPr>
              <a:t>is an even more skeptical approach, saying science is not constrained by methodological rules, so “anything goes” (with a strong emphasis on human freedom).</a:t>
            </a:r>
          </a:p>
          <a:p>
            <a:pPr marL="885825" indent="-457200" eaLnBrk="1" hangingPunct="1">
              <a:lnSpc>
                <a:spcPct val="90000"/>
              </a:lnSpc>
              <a:buClr>
                <a:schemeClr val="tx1"/>
              </a:buClr>
              <a:buSzPct val="80000"/>
              <a:buFont typeface="Wingdings" pitchFamily="2" charset="2"/>
              <a:buChar char="Ø"/>
            </a:pPr>
            <a:r>
              <a:rPr lang="en-US" altLang="en-US" sz="2600" smtClean="0">
                <a:latin typeface="Arial" charset="0"/>
                <a:cs typeface="Arial" charset="0"/>
              </a:rPr>
              <a:t>Each paradigm has its own rationality, so </a:t>
            </a:r>
            <a:r>
              <a:rPr lang="en-US" altLang="en-US" sz="2600" b="1" i="1" smtClean="0">
                <a:latin typeface="Arial" charset="0"/>
                <a:cs typeface="Arial" charset="0"/>
              </a:rPr>
              <a:t>Anarchism</a:t>
            </a:r>
            <a:r>
              <a:rPr lang="en-US" altLang="en-US" sz="2600" smtClean="0">
                <a:latin typeface="Arial" charset="0"/>
                <a:cs typeface="Arial" charset="0"/>
              </a:rPr>
              <a:t> sees no way to compare or assess scientific theories objectively.  So it’s impossible to show one scientific theory as offering a better explanation than others, or even as being better than </a:t>
            </a:r>
            <a:r>
              <a:rPr lang="en-US" altLang="en-US" sz="2600" i="1" smtClean="0">
                <a:latin typeface="Arial" charset="0"/>
                <a:cs typeface="Arial" charset="0"/>
              </a:rPr>
              <a:t>nonscientific</a:t>
            </a:r>
            <a:r>
              <a:rPr lang="en-US" altLang="en-US" sz="2600" smtClean="0">
                <a:latin typeface="Arial" charset="0"/>
                <a:cs typeface="Arial" charset="0"/>
              </a:rPr>
              <a:t> explanations.</a:t>
            </a:r>
          </a:p>
          <a:p>
            <a:pPr marL="885825" indent="-457200" eaLnBrk="1" hangingPunct="1">
              <a:lnSpc>
                <a:spcPct val="90000"/>
              </a:lnSpc>
              <a:buClr>
                <a:schemeClr val="tx1"/>
              </a:buClr>
              <a:buSzPct val="80000"/>
              <a:buFont typeface="Wingdings" pitchFamily="2" charset="2"/>
              <a:buChar char="Ø"/>
            </a:pPr>
            <a:r>
              <a:rPr lang="en-US" altLang="en-US" sz="2600" smtClean="0">
                <a:latin typeface="Arial" charset="0"/>
                <a:cs typeface="Arial" charset="0"/>
              </a:rPr>
              <a:t>This leads to near complete subjectivity in science – </a:t>
            </a:r>
            <a:r>
              <a:rPr lang="en-US" altLang="en-US" sz="2600" i="1" smtClean="0">
                <a:latin typeface="Arial" charset="0"/>
                <a:cs typeface="Arial" charset="0"/>
              </a:rPr>
              <a:t>“what remains are our subjective wishes”</a:t>
            </a:r>
            <a:r>
              <a:rPr lang="en-US" altLang="en-US" sz="2600" smtClean="0">
                <a:latin typeface="Arial" charset="0"/>
                <a:cs typeface="Arial" charset="0"/>
              </a:rPr>
              <a:t> – in a mythology that can’t be shown to be better than non-scientific mythologies.</a:t>
            </a:r>
          </a:p>
          <a:p>
            <a:pPr marL="885825" indent="-457200" eaLnBrk="1" hangingPunct="1">
              <a:lnSpc>
                <a:spcPct val="90000"/>
              </a:lnSpc>
              <a:buClr>
                <a:schemeClr val="tx1"/>
              </a:buClr>
              <a:buSzPct val="80000"/>
              <a:buFont typeface="Wingdings" pitchFamily="2" charset="2"/>
              <a:buChar char="Ø"/>
            </a:pPr>
            <a:r>
              <a:rPr lang="en-US" altLang="en-US" sz="2400" smtClean="0">
                <a:latin typeface="Arial" charset="0"/>
                <a:cs typeface="Arial" charset="0"/>
              </a:rPr>
              <a:t>“Science reigns supreme because its practitioners are </a:t>
            </a:r>
            <a:r>
              <a:rPr lang="en-US" altLang="en-US" sz="2400" i="1" smtClean="0">
                <a:latin typeface="Arial" charset="0"/>
                <a:cs typeface="Arial" charset="0"/>
              </a:rPr>
              <a:t>unable to understand</a:t>
            </a:r>
            <a:r>
              <a:rPr lang="en-US" altLang="en-US" sz="2400" smtClean="0">
                <a:latin typeface="Arial" charset="0"/>
                <a:cs typeface="Arial" charset="0"/>
              </a:rPr>
              <a:t>, and </a:t>
            </a:r>
            <a:r>
              <a:rPr lang="en-US" altLang="en-US" sz="2400" i="1" smtClean="0">
                <a:latin typeface="Arial" charset="0"/>
                <a:cs typeface="Arial" charset="0"/>
              </a:rPr>
              <a:t>unwilling to condone</a:t>
            </a:r>
            <a:r>
              <a:rPr lang="en-US" altLang="en-US" sz="2400" smtClean="0">
                <a:latin typeface="Arial" charset="0"/>
                <a:cs typeface="Arial" charset="0"/>
              </a:rPr>
              <a:t>, different ideologies, because they have the </a:t>
            </a:r>
            <a:r>
              <a:rPr lang="en-US" altLang="en-US" sz="2400" i="1" smtClean="0">
                <a:latin typeface="Arial" charset="0"/>
                <a:cs typeface="Arial" charset="0"/>
              </a:rPr>
              <a:t>power</a:t>
            </a:r>
            <a:r>
              <a:rPr lang="en-US" altLang="en-US" sz="2400" smtClean="0">
                <a:latin typeface="Arial" charset="0"/>
                <a:cs typeface="Arial" charset="0"/>
              </a:rPr>
              <a:t> to enforce their wishes.”</a:t>
            </a:r>
          </a:p>
          <a:p>
            <a:pPr marL="885825" indent="-457200" eaLnBrk="1" hangingPunct="1">
              <a:lnSpc>
                <a:spcPct val="90000"/>
              </a:lnSpc>
              <a:buClr>
                <a:schemeClr val="tx1"/>
              </a:buClr>
              <a:buSzPct val="80000"/>
              <a:buFont typeface="Wingdings" pitchFamily="2" charset="2"/>
              <a:buChar char="Ø"/>
            </a:pPr>
            <a:endParaRPr lang="en-US" altLang="en-US" sz="2800" smtClean="0">
              <a:latin typeface="Arial" charset="0"/>
              <a:cs typeface="Arial" charset="0"/>
            </a:endParaRPr>
          </a:p>
          <a:p>
            <a:pPr marL="885825" indent="-457200" eaLnBrk="1" hangingPunct="1">
              <a:lnSpc>
                <a:spcPct val="90000"/>
              </a:lnSpc>
              <a:buClr>
                <a:schemeClr val="tx1"/>
              </a:buClr>
              <a:buSzPct val="80000"/>
              <a:buFont typeface="Wingdings" pitchFamily="2" charset="2"/>
              <a:buChar char="Ø"/>
            </a:pPr>
            <a:endParaRPr lang="en-US" altLang="en-US" sz="2400" smtClean="0">
              <a:latin typeface="Arial" charset="0"/>
              <a:cs typeface="Arial" charset="0"/>
            </a:endParaRPr>
          </a:p>
          <a:p>
            <a:pPr marL="1143000" lvl="1" indent="-457200" eaLnBrk="1" hangingPunct="1">
              <a:lnSpc>
                <a:spcPct val="90000"/>
              </a:lnSpc>
              <a:buClr>
                <a:schemeClr val="tx1"/>
              </a:buClr>
              <a:buSzPct val="80000"/>
              <a:buFont typeface="Wingdings" pitchFamily="2" charset="2"/>
              <a:buChar char="Ø"/>
            </a:pPr>
            <a:endParaRPr lang="en-US" altLang="en-US" sz="2600" smtClean="0">
              <a:latin typeface="Arial" charset="0"/>
              <a:cs typeface="Arial" charset="0"/>
            </a:endParaRPr>
          </a:p>
        </p:txBody>
      </p:sp>
      <p:sp>
        <p:nvSpPr>
          <p:cNvPr id="8194" name="Rectangle 2"/>
          <p:cNvSpPr>
            <a:spLocks noGrp="1" noChangeArrowheads="1"/>
          </p:cNvSpPr>
          <p:nvPr>
            <p:ph type="title"/>
          </p:nvPr>
        </p:nvSpPr>
        <p:spPr>
          <a:xfrm>
            <a:off x="34290" y="26670"/>
            <a:ext cx="9067800" cy="430530"/>
          </a:xfrm>
        </p:spPr>
        <p:txBody>
          <a:bodyPr>
            <a:noAutofit/>
          </a:bodyPr>
          <a:lstStyle/>
          <a:p>
            <a:pPr eaLnBrk="1" fontAlgn="auto" hangingPunct="1">
              <a:spcAft>
                <a:spcPts val="0"/>
              </a:spcAft>
              <a:defRPr/>
            </a:pPr>
            <a:r>
              <a:rPr lang="en-US" altLang="en-US" sz="3000" dirty="0" smtClean="0">
                <a:solidFill>
                  <a:schemeClr val="tx1"/>
                </a:solidFill>
                <a:effectLst/>
                <a:latin typeface="Arial" panose="020B0604020202020204" pitchFamily="34" charset="0"/>
                <a:cs typeface="Arial" panose="020B0604020202020204" pitchFamily="34" charset="0"/>
              </a:rPr>
              <a:t>Philosophy of Science – Scientific </a:t>
            </a:r>
            <a:r>
              <a:rPr lang="en-US" altLang="en-US" sz="3000" dirty="0" err="1" smtClean="0">
                <a:solidFill>
                  <a:schemeClr val="tx1"/>
                </a:solidFill>
                <a:effectLst/>
                <a:latin typeface="Arial" panose="020B0604020202020204" pitchFamily="34" charset="0"/>
                <a:cs typeface="Arial" panose="020B0604020202020204" pitchFamily="34" charset="0"/>
              </a:rPr>
              <a:t>Nonrealism</a:t>
            </a:r>
            <a:endParaRPr lang="en-US" altLang="en-US" sz="3000" dirty="0" smtClean="0">
              <a:solidFill>
                <a:schemeClr val="tx1"/>
              </a:solidFill>
              <a:effectLst/>
              <a:latin typeface="Arial" panose="020B0604020202020204" pitchFamily="34" charset="0"/>
              <a:cs typeface="Arial" panose="020B0604020202020204" pitchFamily="34" charset="0"/>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12290">
                                            <p:txEl>
                                              <p:pRg st="0" end="0"/>
                                            </p:txEl>
                                          </p:spTgt>
                                        </p:tgtEl>
                                        <p:attrNameLst>
                                          <p:attrName>style.visibility</p:attrName>
                                        </p:attrNameLst>
                                      </p:cBhvr>
                                      <p:to>
                                        <p:strVal val="visible"/>
                                      </p:to>
                                    </p:set>
                                    <p:animEffect transition="in" filter="fade">
                                      <p:cBhvr>
                                        <p:cTn id="7" dur="1000"/>
                                        <p:tgtEl>
                                          <p:spTgt spid="12290">
                                            <p:txEl>
                                              <p:pRg st="0" end="0"/>
                                            </p:txEl>
                                          </p:spTgt>
                                        </p:tgtEl>
                                      </p:cBhvr>
                                    </p:animEffect>
                                    <p:anim calcmode="lin" valueType="num">
                                      <p:cBhvr>
                                        <p:cTn id="8" dur="1000" fill="hold"/>
                                        <p:tgtEl>
                                          <p:spTgt spid="12290">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2290">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12290">
                                            <p:txEl>
                                              <p:pRg st="1" end="1"/>
                                            </p:txEl>
                                          </p:spTgt>
                                        </p:tgtEl>
                                        <p:attrNameLst>
                                          <p:attrName>style.visibility</p:attrName>
                                        </p:attrNameLst>
                                      </p:cBhvr>
                                      <p:to>
                                        <p:strVal val="visible"/>
                                      </p:to>
                                    </p:set>
                                    <p:animEffect transition="in" filter="fade">
                                      <p:cBhvr>
                                        <p:cTn id="14" dur="1000"/>
                                        <p:tgtEl>
                                          <p:spTgt spid="12290">
                                            <p:txEl>
                                              <p:pRg st="1" end="1"/>
                                            </p:txEl>
                                          </p:spTgt>
                                        </p:tgtEl>
                                      </p:cBhvr>
                                    </p:animEffect>
                                    <p:anim calcmode="lin" valueType="num">
                                      <p:cBhvr>
                                        <p:cTn id="15" dur="1000" fill="hold"/>
                                        <p:tgtEl>
                                          <p:spTgt spid="12290">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12290">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nodeType="clickEffect">
                                  <p:stCondLst>
                                    <p:cond delay="0"/>
                                  </p:stCondLst>
                                  <p:childTnLst>
                                    <p:set>
                                      <p:cBhvr>
                                        <p:cTn id="20" dur="1" fill="hold">
                                          <p:stCondLst>
                                            <p:cond delay="0"/>
                                          </p:stCondLst>
                                        </p:cTn>
                                        <p:tgtEl>
                                          <p:spTgt spid="12290">
                                            <p:txEl>
                                              <p:pRg st="2" end="2"/>
                                            </p:txEl>
                                          </p:spTgt>
                                        </p:tgtEl>
                                        <p:attrNameLst>
                                          <p:attrName>style.visibility</p:attrName>
                                        </p:attrNameLst>
                                      </p:cBhvr>
                                      <p:to>
                                        <p:strVal val="visible"/>
                                      </p:to>
                                    </p:set>
                                    <p:animEffect transition="in" filter="fade">
                                      <p:cBhvr>
                                        <p:cTn id="21" dur="1000"/>
                                        <p:tgtEl>
                                          <p:spTgt spid="12290">
                                            <p:txEl>
                                              <p:pRg st="2" end="2"/>
                                            </p:txEl>
                                          </p:spTgt>
                                        </p:tgtEl>
                                      </p:cBhvr>
                                    </p:animEffect>
                                    <p:anim calcmode="lin" valueType="num">
                                      <p:cBhvr>
                                        <p:cTn id="22" dur="1000" fill="hold"/>
                                        <p:tgtEl>
                                          <p:spTgt spid="12290">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12290">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nodeType="clickEffect">
                                  <p:stCondLst>
                                    <p:cond delay="0"/>
                                  </p:stCondLst>
                                  <p:childTnLst>
                                    <p:set>
                                      <p:cBhvr>
                                        <p:cTn id="27" dur="1" fill="hold">
                                          <p:stCondLst>
                                            <p:cond delay="0"/>
                                          </p:stCondLst>
                                        </p:cTn>
                                        <p:tgtEl>
                                          <p:spTgt spid="12290">
                                            <p:txEl>
                                              <p:pRg st="3" end="3"/>
                                            </p:txEl>
                                          </p:spTgt>
                                        </p:tgtEl>
                                        <p:attrNameLst>
                                          <p:attrName>style.visibility</p:attrName>
                                        </p:attrNameLst>
                                      </p:cBhvr>
                                      <p:to>
                                        <p:strVal val="visible"/>
                                      </p:to>
                                    </p:set>
                                    <p:animEffect transition="in" filter="fade">
                                      <p:cBhvr>
                                        <p:cTn id="28" dur="1000"/>
                                        <p:tgtEl>
                                          <p:spTgt spid="12290">
                                            <p:txEl>
                                              <p:pRg st="3" end="3"/>
                                            </p:txEl>
                                          </p:spTgt>
                                        </p:tgtEl>
                                      </p:cBhvr>
                                    </p:animEffect>
                                    <p:anim calcmode="lin" valueType="num">
                                      <p:cBhvr>
                                        <p:cTn id="29" dur="1000" fill="hold"/>
                                        <p:tgtEl>
                                          <p:spTgt spid="12290">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12290">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290" name="Rectangle 3"/>
          <p:cNvSpPr>
            <a:spLocks noGrp="1" noChangeArrowheads="1"/>
          </p:cNvSpPr>
          <p:nvPr>
            <p:ph idx="1"/>
          </p:nvPr>
        </p:nvSpPr>
        <p:spPr>
          <a:xfrm>
            <a:off x="-30163" y="533400"/>
            <a:ext cx="9174163" cy="6172200"/>
          </a:xfrm>
        </p:spPr>
        <p:txBody>
          <a:bodyPr/>
          <a:lstStyle/>
          <a:p>
            <a:pPr marL="885825" indent="-457200" eaLnBrk="1" hangingPunct="1">
              <a:lnSpc>
                <a:spcPct val="90000"/>
              </a:lnSpc>
              <a:buClr>
                <a:schemeClr val="tx1"/>
              </a:buClr>
              <a:buSzPct val="80000"/>
              <a:buFont typeface="Wingdings" pitchFamily="2" charset="2"/>
              <a:buChar char="Ø"/>
            </a:pPr>
            <a:r>
              <a:rPr lang="en-US" altLang="en-US" sz="2600" b="1" i="1" smtClean="0">
                <a:latin typeface="Arial" charset="0"/>
                <a:cs typeface="Arial" charset="0"/>
              </a:rPr>
              <a:t>Realism</a:t>
            </a:r>
            <a:r>
              <a:rPr lang="en-US" altLang="en-US" sz="2600" smtClean="0">
                <a:latin typeface="Arial" charset="0"/>
                <a:cs typeface="Arial" charset="0"/>
              </a:rPr>
              <a:t> as an approach to science struggles because of a necessary reliance on inductive reasoning.</a:t>
            </a:r>
          </a:p>
          <a:p>
            <a:pPr marL="885825" indent="-457200" eaLnBrk="1" hangingPunct="1">
              <a:lnSpc>
                <a:spcPct val="90000"/>
              </a:lnSpc>
              <a:buClr>
                <a:schemeClr val="tx1"/>
              </a:buClr>
              <a:buSzPct val="80000"/>
              <a:buFont typeface="Wingdings" pitchFamily="2" charset="2"/>
              <a:buChar char="Ø"/>
            </a:pPr>
            <a:endParaRPr lang="en-US" altLang="en-US" sz="400" smtClean="0">
              <a:latin typeface="Arial" charset="0"/>
              <a:cs typeface="Arial" charset="0"/>
            </a:endParaRPr>
          </a:p>
          <a:p>
            <a:pPr marL="885825" indent="-457200" eaLnBrk="1" hangingPunct="1">
              <a:lnSpc>
                <a:spcPct val="90000"/>
              </a:lnSpc>
              <a:buClr>
                <a:schemeClr val="tx1"/>
              </a:buClr>
              <a:buSzPct val="80000"/>
              <a:buFont typeface="Wingdings" pitchFamily="2" charset="2"/>
              <a:buChar char="Ø"/>
            </a:pPr>
            <a:r>
              <a:rPr lang="en-US" altLang="en-US" sz="2600" b="1" i="1" smtClean="0">
                <a:latin typeface="Arial" charset="0"/>
                <a:cs typeface="Arial" charset="0"/>
              </a:rPr>
              <a:t>Nonrealist</a:t>
            </a:r>
            <a:r>
              <a:rPr lang="en-US" altLang="en-US" sz="2600" b="1" smtClean="0">
                <a:latin typeface="Arial" charset="0"/>
                <a:cs typeface="Arial" charset="0"/>
              </a:rPr>
              <a:t> </a:t>
            </a:r>
            <a:r>
              <a:rPr lang="en-US" altLang="en-US" sz="2600" smtClean="0">
                <a:latin typeface="Arial" charset="0"/>
                <a:cs typeface="Arial" charset="0"/>
              </a:rPr>
              <a:t>views, on the other hand, cannot account for the practical success of science.</a:t>
            </a:r>
          </a:p>
          <a:p>
            <a:pPr marL="885825" indent="-457200" eaLnBrk="1" hangingPunct="1">
              <a:lnSpc>
                <a:spcPct val="90000"/>
              </a:lnSpc>
              <a:buClr>
                <a:schemeClr val="tx1"/>
              </a:buClr>
              <a:buSzPct val="80000"/>
              <a:buFont typeface="Wingdings" pitchFamily="2" charset="2"/>
              <a:buChar char="Ø"/>
            </a:pPr>
            <a:endParaRPr lang="en-US" altLang="en-US" sz="400" smtClean="0">
              <a:latin typeface="Arial" charset="0"/>
              <a:cs typeface="Arial" charset="0"/>
            </a:endParaRPr>
          </a:p>
          <a:p>
            <a:pPr marL="885825" indent="-457200" eaLnBrk="1" hangingPunct="1">
              <a:lnSpc>
                <a:spcPct val="90000"/>
              </a:lnSpc>
              <a:buClr>
                <a:schemeClr val="tx1"/>
              </a:buClr>
              <a:buSzPct val="80000"/>
              <a:buFont typeface="Wingdings" pitchFamily="2" charset="2"/>
              <a:buChar char="Ø"/>
            </a:pPr>
            <a:r>
              <a:rPr lang="en-US" altLang="en-US" sz="2600" smtClean="0">
                <a:latin typeface="Arial" charset="0"/>
                <a:cs typeface="Arial" charset="0"/>
              </a:rPr>
              <a:t>Given the wondrous things science has accomplished, it’s hard to account for these without believing science more or less describes or corresponds to the physical world, and in that way does represent truth.</a:t>
            </a:r>
          </a:p>
          <a:p>
            <a:pPr marL="885825" indent="-457200" eaLnBrk="1" hangingPunct="1">
              <a:lnSpc>
                <a:spcPct val="90000"/>
              </a:lnSpc>
              <a:buClr>
                <a:schemeClr val="tx1"/>
              </a:buClr>
              <a:buSzPct val="80000"/>
              <a:buFont typeface="Wingdings" pitchFamily="2" charset="2"/>
              <a:buChar char="Ø"/>
            </a:pPr>
            <a:endParaRPr lang="en-US" altLang="en-US" sz="400" smtClean="0">
              <a:latin typeface="Arial" charset="0"/>
              <a:cs typeface="Arial" charset="0"/>
            </a:endParaRPr>
          </a:p>
          <a:p>
            <a:pPr marL="885825" indent="-457200" eaLnBrk="1" hangingPunct="1">
              <a:lnSpc>
                <a:spcPct val="90000"/>
              </a:lnSpc>
              <a:buClr>
                <a:schemeClr val="tx1"/>
              </a:buClr>
              <a:buSzPct val="80000"/>
              <a:buFont typeface="Wingdings" pitchFamily="2" charset="2"/>
              <a:buChar char="Ø"/>
            </a:pPr>
            <a:r>
              <a:rPr lang="en-US" altLang="en-US" sz="2600" smtClean="0">
                <a:latin typeface="Arial" charset="0"/>
                <a:cs typeface="Arial" charset="0"/>
              </a:rPr>
              <a:t>But science is also about other things and serves other functions; to that extent </a:t>
            </a:r>
            <a:r>
              <a:rPr lang="en-US" altLang="en-US" sz="2600" i="1" smtClean="0">
                <a:latin typeface="Arial" charset="0"/>
                <a:cs typeface="Arial" charset="0"/>
              </a:rPr>
              <a:t>nonrealism</a:t>
            </a:r>
            <a:r>
              <a:rPr lang="en-US" altLang="en-US" sz="2600" smtClean="0">
                <a:latin typeface="Arial" charset="0"/>
                <a:cs typeface="Arial" charset="0"/>
              </a:rPr>
              <a:t> has some validity.</a:t>
            </a:r>
          </a:p>
          <a:p>
            <a:pPr marL="885825" indent="-457200" eaLnBrk="1" hangingPunct="1">
              <a:lnSpc>
                <a:spcPct val="90000"/>
              </a:lnSpc>
              <a:buClr>
                <a:schemeClr val="tx1"/>
              </a:buClr>
              <a:buSzPct val="80000"/>
              <a:buFont typeface="Wingdings" pitchFamily="2" charset="2"/>
              <a:buChar char="Ø"/>
            </a:pPr>
            <a:endParaRPr lang="en-US" altLang="en-US" sz="400" smtClean="0">
              <a:latin typeface="Arial" charset="0"/>
              <a:cs typeface="Arial" charset="0"/>
            </a:endParaRPr>
          </a:p>
          <a:p>
            <a:pPr marL="885825" indent="-457200" eaLnBrk="1" hangingPunct="1">
              <a:lnSpc>
                <a:spcPct val="90000"/>
              </a:lnSpc>
              <a:buClr>
                <a:schemeClr val="tx1"/>
              </a:buClr>
              <a:buSzPct val="80000"/>
              <a:buFont typeface="Wingdings" pitchFamily="2" charset="2"/>
              <a:buChar char="Ø"/>
            </a:pPr>
            <a:r>
              <a:rPr lang="en-US" altLang="en-US" sz="2600" smtClean="0">
                <a:latin typeface="Arial" charset="0"/>
                <a:cs typeface="Arial" charset="0"/>
              </a:rPr>
              <a:t>It would appear the best approach is a humble realist view of science, acknowledging that science does offer truth values, even though typically serving other functions, and that scientists, like the rest of us, are fallen and so have only a limited awareness of truth.</a:t>
            </a:r>
            <a:endParaRPr lang="en-US" altLang="en-US" sz="2400" smtClean="0">
              <a:latin typeface="Arial" charset="0"/>
              <a:cs typeface="Arial" charset="0"/>
            </a:endParaRPr>
          </a:p>
          <a:p>
            <a:pPr marL="885825" indent="-457200" eaLnBrk="1" hangingPunct="1">
              <a:lnSpc>
                <a:spcPct val="90000"/>
              </a:lnSpc>
              <a:buClr>
                <a:schemeClr val="tx1"/>
              </a:buClr>
              <a:buSzPct val="80000"/>
              <a:buFont typeface="Wingdings" pitchFamily="2" charset="2"/>
              <a:buChar char="Ø"/>
            </a:pPr>
            <a:endParaRPr lang="en-US" altLang="en-US" sz="2800" smtClean="0">
              <a:latin typeface="Arial" charset="0"/>
              <a:cs typeface="Arial" charset="0"/>
            </a:endParaRPr>
          </a:p>
          <a:p>
            <a:pPr marL="885825" indent="-457200" eaLnBrk="1" hangingPunct="1">
              <a:lnSpc>
                <a:spcPct val="90000"/>
              </a:lnSpc>
              <a:buClr>
                <a:schemeClr val="tx1"/>
              </a:buClr>
              <a:buSzPct val="80000"/>
              <a:buFont typeface="Wingdings" pitchFamily="2" charset="2"/>
              <a:buChar char="Ø"/>
            </a:pPr>
            <a:endParaRPr lang="en-US" altLang="en-US" sz="2400" smtClean="0">
              <a:latin typeface="Arial" charset="0"/>
              <a:cs typeface="Arial" charset="0"/>
            </a:endParaRPr>
          </a:p>
          <a:p>
            <a:pPr marL="1143000" lvl="1" indent="-457200" eaLnBrk="1" hangingPunct="1">
              <a:lnSpc>
                <a:spcPct val="90000"/>
              </a:lnSpc>
              <a:buClr>
                <a:schemeClr val="tx1"/>
              </a:buClr>
              <a:buSzPct val="80000"/>
              <a:buFont typeface="Wingdings" pitchFamily="2" charset="2"/>
              <a:buChar char="Ø"/>
            </a:pPr>
            <a:endParaRPr lang="en-US" altLang="en-US" sz="2600" smtClean="0">
              <a:latin typeface="Arial" charset="0"/>
              <a:cs typeface="Arial" charset="0"/>
            </a:endParaRPr>
          </a:p>
        </p:txBody>
      </p:sp>
      <p:sp>
        <p:nvSpPr>
          <p:cNvPr id="8194" name="Rectangle 2"/>
          <p:cNvSpPr>
            <a:spLocks noGrp="1" noChangeArrowheads="1"/>
          </p:cNvSpPr>
          <p:nvPr>
            <p:ph type="title"/>
          </p:nvPr>
        </p:nvSpPr>
        <p:spPr>
          <a:xfrm>
            <a:off x="34290" y="26670"/>
            <a:ext cx="9067800" cy="430530"/>
          </a:xfrm>
        </p:spPr>
        <p:txBody>
          <a:bodyPr>
            <a:noAutofit/>
          </a:bodyPr>
          <a:lstStyle/>
          <a:p>
            <a:pPr eaLnBrk="1" fontAlgn="auto" hangingPunct="1">
              <a:spcAft>
                <a:spcPts val="0"/>
              </a:spcAft>
              <a:defRPr/>
            </a:pPr>
            <a:r>
              <a:rPr lang="en-US" altLang="en-US" sz="3000" dirty="0" smtClean="0">
                <a:solidFill>
                  <a:schemeClr val="tx1"/>
                </a:solidFill>
                <a:effectLst/>
                <a:latin typeface="Arial" panose="020B0604020202020204" pitchFamily="34" charset="0"/>
                <a:cs typeface="Arial" panose="020B0604020202020204" pitchFamily="34" charset="0"/>
              </a:rPr>
              <a:t>Philosophy of Science – </a:t>
            </a:r>
            <a:r>
              <a:rPr lang="en-US" altLang="en-US" sz="2800" dirty="0">
                <a:solidFill>
                  <a:schemeClr val="tx1"/>
                </a:solidFill>
                <a:effectLst/>
                <a:latin typeface="Arial" panose="020B0604020202020204" pitchFamily="34" charset="0"/>
                <a:cs typeface="Arial" panose="020B0604020202020204" pitchFamily="34" charset="0"/>
              </a:rPr>
              <a:t>Its Nature &amp; Limits</a:t>
            </a:r>
            <a:endParaRPr lang="en-US" altLang="en-US" sz="2800" dirty="0" smtClean="0">
              <a:solidFill>
                <a:schemeClr val="tx1"/>
              </a:solidFill>
              <a:effectLst/>
              <a:latin typeface="Arial" panose="020B0604020202020204" pitchFamily="34" charset="0"/>
              <a:cs typeface="Arial" panose="020B0604020202020204" pitchFamily="34" charset="0"/>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12290">
                                            <p:txEl>
                                              <p:pRg st="0" end="0"/>
                                            </p:txEl>
                                          </p:spTgt>
                                        </p:tgtEl>
                                        <p:attrNameLst>
                                          <p:attrName>style.visibility</p:attrName>
                                        </p:attrNameLst>
                                      </p:cBhvr>
                                      <p:to>
                                        <p:strVal val="visible"/>
                                      </p:to>
                                    </p:set>
                                    <p:animEffect transition="in" filter="fade">
                                      <p:cBhvr>
                                        <p:cTn id="7" dur="1000"/>
                                        <p:tgtEl>
                                          <p:spTgt spid="12290">
                                            <p:txEl>
                                              <p:pRg st="0" end="0"/>
                                            </p:txEl>
                                          </p:spTgt>
                                        </p:tgtEl>
                                      </p:cBhvr>
                                    </p:animEffect>
                                    <p:anim calcmode="lin" valueType="num">
                                      <p:cBhvr>
                                        <p:cTn id="8" dur="1000" fill="hold"/>
                                        <p:tgtEl>
                                          <p:spTgt spid="12290">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2290">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12290">
                                            <p:txEl>
                                              <p:pRg st="2" end="2"/>
                                            </p:txEl>
                                          </p:spTgt>
                                        </p:tgtEl>
                                        <p:attrNameLst>
                                          <p:attrName>style.visibility</p:attrName>
                                        </p:attrNameLst>
                                      </p:cBhvr>
                                      <p:to>
                                        <p:strVal val="visible"/>
                                      </p:to>
                                    </p:set>
                                    <p:animEffect transition="in" filter="fade">
                                      <p:cBhvr>
                                        <p:cTn id="14" dur="1000"/>
                                        <p:tgtEl>
                                          <p:spTgt spid="12290">
                                            <p:txEl>
                                              <p:pRg st="2" end="2"/>
                                            </p:txEl>
                                          </p:spTgt>
                                        </p:tgtEl>
                                      </p:cBhvr>
                                    </p:animEffect>
                                    <p:anim calcmode="lin" valueType="num">
                                      <p:cBhvr>
                                        <p:cTn id="15" dur="1000" fill="hold"/>
                                        <p:tgtEl>
                                          <p:spTgt spid="12290">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12290">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nodeType="clickEffect">
                                  <p:stCondLst>
                                    <p:cond delay="0"/>
                                  </p:stCondLst>
                                  <p:childTnLst>
                                    <p:set>
                                      <p:cBhvr>
                                        <p:cTn id="20" dur="1" fill="hold">
                                          <p:stCondLst>
                                            <p:cond delay="0"/>
                                          </p:stCondLst>
                                        </p:cTn>
                                        <p:tgtEl>
                                          <p:spTgt spid="12290">
                                            <p:txEl>
                                              <p:pRg st="4" end="4"/>
                                            </p:txEl>
                                          </p:spTgt>
                                        </p:tgtEl>
                                        <p:attrNameLst>
                                          <p:attrName>style.visibility</p:attrName>
                                        </p:attrNameLst>
                                      </p:cBhvr>
                                      <p:to>
                                        <p:strVal val="visible"/>
                                      </p:to>
                                    </p:set>
                                    <p:animEffect transition="in" filter="fade">
                                      <p:cBhvr>
                                        <p:cTn id="21" dur="1000"/>
                                        <p:tgtEl>
                                          <p:spTgt spid="12290">
                                            <p:txEl>
                                              <p:pRg st="4" end="4"/>
                                            </p:txEl>
                                          </p:spTgt>
                                        </p:tgtEl>
                                      </p:cBhvr>
                                    </p:animEffect>
                                    <p:anim calcmode="lin" valueType="num">
                                      <p:cBhvr>
                                        <p:cTn id="22" dur="1000" fill="hold"/>
                                        <p:tgtEl>
                                          <p:spTgt spid="12290">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12290">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nodeType="clickEffect">
                                  <p:stCondLst>
                                    <p:cond delay="0"/>
                                  </p:stCondLst>
                                  <p:childTnLst>
                                    <p:set>
                                      <p:cBhvr>
                                        <p:cTn id="27" dur="1" fill="hold">
                                          <p:stCondLst>
                                            <p:cond delay="0"/>
                                          </p:stCondLst>
                                        </p:cTn>
                                        <p:tgtEl>
                                          <p:spTgt spid="12290">
                                            <p:txEl>
                                              <p:pRg st="6" end="6"/>
                                            </p:txEl>
                                          </p:spTgt>
                                        </p:tgtEl>
                                        <p:attrNameLst>
                                          <p:attrName>style.visibility</p:attrName>
                                        </p:attrNameLst>
                                      </p:cBhvr>
                                      <p:to>
                                        <p:strVal val="visible"/>
                                      </p:to>
                                    </p:set>
                                    <p:animEffect transition="in" filter="fade">
                                      <p:cBhvr>
                                        <p:cTn id="28" dur="1000"/>
                                        <p:tgtEl>
                                          <p:spTgt spid="12290">
                                            <p:txEl>
                                              <p:pRg st="6" end="6"/>
                                            </p:txEl>
                                          </p:spTgt>
                                        </p:tgtEl>
                                      </p:cBhvr>
                                    </p:animEffect>
                                    <p:anim calcmode="lin" valueType="num">
                                      <p:cBhvr>
                                        <p:cTn id="29" dur="1000" fill="hold"/>
                                        <p:tgtEl>
                                          <p:spTgt spid="12290">
                                            <p:txEl>
                                              <p:pRg st="6" end="6"/>
                                            </p:txEl>
                                          </p:spTgt>
                                        </p:tgtEl>
                                        <p:attrNameLst>
                                          <p:attrName>ppt_x</p:attrName>
                                        </p:attrNameLst>
                                      </p:cBhvr>
                                      <p:tavLst>
                                        <p:tav tm="0">
                                          <p:val>
                                            <p:strVal val="#ppt_x"/>
                                          </p:val>
                                        </p:tav>
                                        <p:tav tm="100000">
                                          <p:val>
                                            <p:strVal val="#ppt_x"/>
                                          </p:val>
                                        </p:tav>
                                      </p:tavLst>
                                    </p:anim>
                                    <p:anim calcmode="lin" valueType="num">
                                      <p:cBhvr>
                                        <p:cTn id="30" dur="1000" fill="hold"/>
                                        <p:tgtEl>
                                          <p:spTgt spid="12290">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42" presetClass="entr" presetSubtype="0" fill="hold" nodeType="clickEffect">
                                  <p:stCondLst>
                                    <p:cond delay="0"/>
                                  </p:stCondLst>
                                  <p:childTnLst>
                                    <p:set>
                                      <p:cBhvr>
                                        <p:cTn id="34" dur="1" fill="hold">
                                          <p:stCondLst>
                                            <p:cond delay="0"/>
                                          </p:stCondLst>
                                        </p:cTn>
                                        <p:tgtEl>
                                          <p:spTgt spid="12290">
                                            <p:txEl>
                                              <p:pRg st="8" end="8"/>
                                            </p:txEl>
                                          </p:spTgt>
                                        </p:tgtEl>
                                        <p:attrNameLst>
                                          <p:attrName>style.visibility</p:attrName>
                                        </p:attrNameLst>
                                      </p:cBhvr>
                                      <p:to>
                                        <p:strVal val="visible"/>
                                      </p:to>
                                    </p:set>
                                    <p:animEffect transition="in" filter="fade">
                                      <p:cBhvr>
                                        <p:cTn id="35" dur="1000"/>
                                        <p:tgtEl>
                                          <p:spTgt spid="12290">
                                            <p:txEl>
                                              <p:pRg st="8" end="8"/>
                                            </p:txEl>
                                          </p:spTgt>
                                        </p:tgtEl>
                                      </p:cBhvr>
                                    </p:animEffect>
                                    <p:anim calcmode="lin" valueType="num">
                                      <p:cBhvr>
                                        <p:cTn id="36" dur="1000" fill="hold"/>
                                        <p:tgtEl>
                                          <p:spTgt spid="12290">
                                            <p:txEl>
                                              <p:pRg st="8" end="8"/>
                                            </p:txEl>
                                          </p:spTgt>
                                        </p:tgtEl>
                                        <p:attrNameLst>
                                          <p:attrName>ppt_x</p:attrName>
                                        </p:attrNameLst>
                                      </p:cBhvr>
                                      <p:tavLst>
                                        <p:tav tm="0">
                                          <p:val>
                                            <p:strVal val="#ppt_x"/>
                                          </p:val>
                                        </p:tav>
                                        <p:tav tm="100000">
                                          <p:val>
                                            <p:strVal val="#ppt_x"/>
                                          </p:val>
                                        </p:tav>
                                      </p:tavLst>
                                    </p:anim>
                                    <p:anim calcmode="lin" valueType="num">
                                      <p:cBhvr>
                                        <p:cTn id="37" dur="1000" fill="hold"/>
                                        <p:tgtEl>
                                          <p:spTgt spid="12290">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290" name="Rectangle 3"/>
          <p:cNvSpPr>
            <a:spLocks noGrp="1" noChangeArrowheads="1"/>
          </p:cNvSpPr>
          <p:nvPr>
            <p:ph idx="1"/>
          </p:nvPr>
        </p:nvSpPr>
        <p:spPr>
          <a:xfrm>
            <a:off x="-30163" y="533400"/>
            <a:ext cx="9174163" cy="6172200"/>
          </a:xfrm>
        </p:spPr>
        <p:txBody>
          <a:bodyPr/>
          <a:lstStyle/>
          <a:p>
            <a:pPr marL="885825" indent="-457200" eaLnBrk="1" hangingPunct="1">
              <a:lnSpc>
                <a:spcPct val="90000"/>
              </a:lnSpc>
              <a:buClr>
                <a:schemeClr val="tx1"/>
              </a:buClr>
              <a:buSzPct val="80000"/>
            </a:pPr>
            <a:r>
              <a:rPr lang="en-US" altLang="en-US" sz="2600" smtClean="0">
                <a:latin typeface="Arial" charset="0"/>
                <a:cs typeface="Arial" charset="0"/>
              </a:rPr>
              <a:t>Given that the </a:t>
            </a:r>
            <a:r>
              <a:rPr lang="en-US" altLang="en-US" sz="2600" b="1" i="1" smtClean="0">
                <a:latin typeface="Arial" charset="0"/>
                <a:cs typeface="Arial" charset="0"/>
              </a:rPr>
              <a:t>laws of nature </a:t>
            </a:r>
            <a:r>
              <a:rPr lang="en-US" altLang="en-US" sz="2600" smtClean="0">
                <a:latin typeface="Arial" charset="0"/>
                <a:cs typeface="Arial" charset="0"/>
              </a:rPr>
              <a:t>– gravity, nuclear forces, conservation of matter &amp; energy, thermodynamics, aerodynamics, etc. – appear as constant phenomena, how are we to understand their relationship to the scientific endeavor?</a:t>
            </a:r>
          </a:p>
          <a:p>
            <a:pPr marL="1143000" lvl="1" indent="-457200" eaLnBrk="1" hangingPunct="1">
              <a:lnSpc>
                <a:spcPct val="90000"/>
              </a:lnSpc>
              <a:buClr>
                <a:schemeClr val="tx1"/>
              </a:buClr>
              <a:buSzPct val="80000"/>
              <a:buFont typeface="Wingdings" pitchFamily="2" charset="2"/>
              <a:buChar char="Ø"/>
            </a:pPr>
            <a:r>
              <a:rPr lang="en-US" altLang="en-US" sz="2600" b="1" i="1" smtClean="0">
                <a:latin typeface="Arial" charset="0"/>
                <a:cs typeface="Arial" charset="0"/>
              </a:rPr>
              <a:t>Regularity View </a:t>
            </a:r>
            <a:r>
              <a:rPr lang="en-US" altLang="en-US" sz="2600" smtClean="0">
                <a:latin typeface="Arial" charset="0"/>
                <a:cs typeface="Arial" charset="0"/>
              </a:rPr>
              <a:t>says that natural laws are a summary of what has happened and what will continue to happen – how nature works, with the question of </a:t>
            </a:r>
            <a:r>
              <a:rPr lang="en-US" altLang="en-US" sz="2600" i="1" u="sng" smtClean="0">
                <a:latin typeface="Arial" charset="0"/>
                <a:cs typeface="Arial" charset="0"/>
              </a:rPr>
              <a:t>why</a:t>
            </a:r>
            <a:r>
              <a:rPr lang="en-US" altLang="en-US" sz="2600" smtClean="0">
                <a:latin typeface="Arial" charset="0"/>
                <a:cs typeface="Arial" charset="0"/>
              </a:rPr>
              <a:t> they work as they do being seen as illegitimate or meaningless. </a:t>
            </a:r>
          </a:p>
          <a:p>
            <a:pPr marL="1143000" lvl="1" indent="-457200" eaLnBrk="1" hangingPunct="1">
              <a:lnSpc>
                <a:spcPct val="90000"/>
              </a:lnSpc>
              <a:buClr>
                <a:schemeClr val="tx1"/>
              </a:buClr>
              <a:buSzPct val="80000"/>
              <a:buFont typeface="Wingdings" pitchFamily="2" charset="2"/>
              <a:buChar char="Ø"/>
            </a:pPr>
            <a:r>
              <a:rPr lang="en-US" altLang="en-US" sz="2600" b="1" i="1" smtClean="0">
                <a:latin typeface="Arial" charset="0"/>
                <a:cs typeface="Arial" charset="0"/>
              </a:rPr>
              <a:t>Instrumentalist View </a:t>
            </a:r>
            <a:r>
              <a:rPr lang="en-US" altLang="en-US" sz="2600" smtClean="0">
                <a:latin typeface="Arial" charset="0"/>
                <a:cs typeface="Arial" charset="0"/>
              </a:rPr>
              <a:t>takes the pragmatic approach that apparent universality of nature laws is not of primary importance, but focuses instead on where science goes from there, using natural laws as tools.</a:t>
            </a:r>
          </a:p>
          <a:p>
            <a:pPr marL="1143000" lvl="1" indent="-457200" eaLnBrk="1" hangingPunct="1">
              <a:lnSpc>
                <a:spcPct val="90000"/>
              </a:lnSpc>
              <a:buClr>
                <a:schemeClr val="tx1"/>
              </a:buClr>
              <a:buSzPct val="80000"/>
              <a:buFont typeface="Wingdings" pitchFamily="2" charset="2"/>
              <a:buChar char="Ø"/>
            </a:pPr>
            <a:r>
              <a:rPr lang="en-US" altLang="en-US" sz="2400" b="1" i="1" smtClean="0">
                <a:latin typeface="Arial" charset="0"/>
                <a:cs typeface="Arial" charset="0"/>
              </a:rPr>
              <a:t>Necessitarian View </a:t>
            </a:r>
            <a:r>
              <a:rPr lang="en-US" altLang="en-US" sz="2400" smtClean="0">
                <a:latin typeface="Arial" charset="0"/>
                <a:cs typeface="Arial" charset="0"/>
              </a:rPr>
              <a:t>suggests the laws of nature are not just </a:t>
            </a:r>
            <a:r>
              <a:rPr lang="en-US" altLang="en-US" sz="2400" i="1" u="sng" smtClean="0">
                <a:latin typeface="Arial" charset="0"/>
                <a:cs typeface="Arial" charset="0"/>
              </a:rPr>
              <a:t>how</a:t>
            </a:r>
            <a:r>
              <a:rPr lang="en-US" altLang="en-US" sz="2400" smtClean="0">
                <a:latin typeface="Arial" charset="0"/>
                <a:cs typeface="Arial" charset="0"/>
              </a:rPr>
              <a:t> the world does behave, but how it </a:t>
            </a:r>
            <a:r>
              <a:rPr lang="en-US" altLang="en-US" sz="2400" i="1" u="sng" smtClean="0">
                <a:latin typeface="Arial" charset="0"/>
                <a:cs typeface="Arial" charset="0"/>
              </a:rPr>
              <a:t>must</a:t>
            </a:r>
            <a:r>
              <a:rPr lang="en-US" altLang="en-US" sz="2400" smtClean="0">
                <a:latin typeface="Arial" charset="0"/>
                <a:cs typeface="Arial" charset="0"/>
              </a:rPr>
              <a:t> behave, or even that the laws of nature are </a:t>
            </a:r>
            <a:r>
              <a:rPr lang="en-US" altLang="en-US" sz="2400" i="1" smtClean="0">
                <a:latin typeface="Arial" charset="0"/>
                <a:cs typeface="Arial" charset="0"/>
              </a:rPr>
              <a:t>logically necessary</a:t>
            </a:r>
            <a:r>
              <a:rPr lang="en-US" altLang="en-US" sz="2400" smtClean="0">
                <a:latin typeface="Arial" charset="0"/>
                <a:cs typeface="Arial" charset="0"/>
              </a:rPr>
              <a:t>.</a:t>
            </a:r>
          </a:p>
          <a:p>
            <a:pPr marL="885825" indent="-457200" eaLnBrk="1" hangingPunct="1">
              <a:lnSpc>
                <a:spcPct val="90000"/>
              </a:lnSpc>
              <a:buClr>
                <a:schemeClr val="tx1"/>
              </a:buClr>
              <a:buSzPct val="80000"/>
              <a:buFont typeface="Wingdings" pitchFamily="2" charset="2"/>
              <a:buChar char="Ø"/>
            </a:pPr>
            <a:endParaRPr lang="en-US" altLang="en-US" sz="2400" smtClean="0">
              <a:latin typeface="Arial" charset="0"/>
              <a:cs typeface="Arial" charset="0"/>
            </a:endParaRPr>
          </a:p>
          <a:p>
            <a:pPr marL="1143000" lvl="1" indent="-457200" eaLnBrk="1" hangingPunct="1">
              <a:lnSpc>
                <a:spcPct val="90000"/>
              </a:lnSpc>
              <a:buClr>
                <a:schemeClr val="tx1"/>
              </a:buClr>
              <a:buSzPct val="80000"/>
              <a:buFont typeface="Wingdings" pitchFamily="2" charset="2"/>
              <a:buChar char="Ø"/>
            </a:pPr>
            <a:endParaRPr lang="en-US" altLang="en-US" sz="2600" smtClean="0">
              <a:latin typeface="Arial" charset="0"/>
              <a:cs typeface="Arial" charset="0"/>
            </a:endParaRPr>
          </a:p>
        </p:txBody>
      </p:sp>
      <p:sp>
        <p:nvSpPr>
          <p:cNvPr id="8194" name="Rectangle 2"/>
          <p:cNvSpPr>
            <a:spLocks noGrp="1" noChangeArrowheads="1"/>
          </p:cNvSpPr>
          <p:nvPr>
            <p:ph type="title"/>
          </p:nvPr>
        </p:nvSpPr>
        <p:spPr>
          <a:xfrm>
            <a:off x="34290" y="26670"/>
            <a:ext cx="9067800" cy="430530"/>
          </a:xfrm>
        </p:spPr>
        <p:txBody>
          <a:bodyPr>
            <a:noAutofit/>
          </a:bodyPr>
          <a:lstStyle/>
          <a:p>
            <a:pPr eaLnBrk="1" fontAlgn="auto" hangingPunct="1">
              <a:spcAft>
                <a:spcPts val="0"/>
              </a:spcAft>
              <a:defRPr/>
            </a:pPr>
            <a:r>
              <a:rPr lang="en-US" altLang="en-US" sz="3000" dirty="0" smtClean="0">
                <a:solidFill>
                  <a:schemeClr val="tx1"/>
                </a:solidFill>
                <a:effectLst/>
                <a:latin typeface="Arial" panose="020B0604020202020204" pitchFamily="34" charset="0"/>
                <a:cs typeface="Arial" panose="020B0604020202020204" pitchFamily="34" charset="0"/>
              </a:rPr>
              <a:t>Philosophy of Science – </a:t>
            </a:r>
            <a:r>
              <a:rPr lang="en-US" altLang="en-US" sz="2800" dirty="0" smtClean="0">
                <a:solidFill>
                  <a:schemeClr val="tx1"/>
                </a:solidFill>
                <a:effectLst/>
                <a:latin typeface="Arial" panose="020B0604020202020204" pitchFamily="34" charset="0"/>
                <a:cs typeface="Arial" panose="020B0604020202020204" pitchFamily="34" charset="0"/>
              </a:rPr>
              <a:t>Laws of Nature</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12290">
                                            <p:txEl>
                                              <p:pRg st="0" end="0"/>
                                            </p:txEl>
                                          </p:spTgt>
                                        </p:tgtEl>
                                        <p:attrNameLst>
                                          <p:attrName>style.visibility</p:attrName>
                                        </p:attrNameLst>
                                      </p:cBhvr>
                                      <p:to>
                                        <p:strVal val="visible"/>
                                      </p:to>
                                    </p:set>
                                    <p:animEffect transition="in" filter="fade">
                                      <p:cBhvr>
                                        <p:cTn id="7" dur="1000"/>
                                        <p:tgtEl>
                                          <p:spTgt spid="12290">
                                            <p:txEl>
                                              <p:pRg st="0" end="0"/>
                                            </p:txEl>
                                          </p:spTgt>
                                        </p:tgtEl>
                                      </p:cBhvr>
                                    </p:animEffect>
                                    <p:anim calcmode="lin" valueType="num">
                                      <p:cBhvr>
                                        <p:cTn id="8" dur="1000" fill="hold"/>
                                        <p:tgtEl>
                                          <p:spTgt spid="12290">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2290">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12290">
                                            <p:txEl>
                                              <p:pRg st="1" end="1"/>
                                            </p:txEl>
                                          </p:spTgt>
                                        </p:tgtEl>
                                        <p:attrNameLst>
                                          <p:attrName>style.visibility</p:attrName>
                                        </p:attrNameLst>
                                      </p:cBhvr>
                                      <p:to>
                                        <p:strVal val="visible"/>
                                      </p:to>
                                    </p:set>
                                    <p:animEffect transition="in" filter="fade">
                                      <p:cBhvr>
                                        <p:cTn id="14" dur="1000"/>
                                        <p:tgtEl>
                                          <p:spTgt spid="12290">
                                            <p:txEl>
                                              <p:pRg st="1" end="1"/>
                                            </p:txEl>
                                          </p:spTgt>
                                        </p:tgtEl>
                                      </p:cBhvr>
                                    </p:animEffect>
                                    <p:anim calcmode="lin" valueType="num">
                                      <p:cBhvr>
                                        <p:cTn id="15" dur="1000" fill="hold"/>
                                        <p:tgtEl>
                                          <p:spTgt spid="12290">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12290">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nodeType="clickEffect">
                                  <p:stCondLst>
                                    <p:cond delay="0"/>
                                  </p:stCondLst>
                                  <p:childTnLst>
                                    <p:set>
                                      <p:cBhvr>
                                        <p:cTn id="20" dur="1" fill="hold">
                                          <p:stCondLst>
                                            <p:cond delay="0"/>
                                          </p:stCondLst>
                                        </p:cTn>
                                        <p:tgtEl>
                                          <p:spTgt spid="12290">
                                            <p:txEl>
                                              <p:pRg st="2" end="2"/>
                                            </p:txEl>
                                          </p:spTgt>
                                        </p:tgtEl>
                                        <p:attrNameLst>
                                          <p:attrName>style.visibility</p:attrName>
                                        </p:attrNameLst>
                                      </p:cBhvr>
                                      <p:to>
                                        <p:strVal val="visible"/>
                                      </p:to>
                                    </p:set>
                                    <p:animEffect transition="in" filter="fade">
                                      <p:cBhvr>
                                        <p:cTn id="21" dur="1000"/>
                                        <p:tgtEl>
                                          <p:spTgt spid="12290">
                                            <p:txEl>
                                              <p:pRg st="2" end="2"/>
                                            </p:txEl>
                                          </p:spTgt>
                                        </p:tgtEl>
                                      </p:cBhvr>
                                    </p:animEffect>
                                    <p:anim calcmode="lin" valueType="num">
                                      <p:cBhvr>
                                        <p:cTn id="22" dur="1000" fill="hold"/>
                                        <p:tgtEl>
                                          <p:spTgt spid="12290">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12290">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nodeType="clickEffect">
                                  <p:stCondLst>
                                    <p:cond delay="0"/>
                                  </p:stCondLst>
                                  <p:childTnLst>
                                    <p:set>
                                      <p:cBhvr>
                                        <p:cTn id="27" dur="1" fill="hold">
                                          <p:stCondLst>
                                            <p:cond delay="0"/>
                                          </p:stCondLst>
                                        </p:cTn>
                                        <p:tgtEl>
                                          <p:spTgt spid="12290">
                                            <p:txEl>
                                              <p:pRg st="3" end="3"/>
                                            </p:txEl>
                                          </p:spTgt>
                                        </p:tgtEl>
                                        <p:attrNameLst>
                                          <p:attrName>style.visibility</p:attrName>
                                        </p:attrNameLst>
                                      </p:cBhvr>
                                      <p:to>
                                        <p:strVal val="visible"/>
                                      </p:to>
                                    </p:set>
                                    <p:animEffect transition="in" filter="fade">
                                      <p:cBhvr>
                                        <p:cTn id="28" dur="1000"/>
                                        <p:tgtEl>
                                          <p:spTgt spid="12290">
                                            <p:txEl>
                                              <p:pRg st="3" end="3"/>
                                            </p:txEl>
                                          </p:spTgt>
                                        </p:tgtEl>
                                      </p:cBhvr>
                                    </p:animEffect>
                                    <p:anim calcmode="lin" valueType="num">
                                      <p:cBhvr>
                                        <p:cTn id="29" dur="1000" fill="hold"/>
                                        <p:tgtEl>
                                          <p:spTgt spid="12290">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12290">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290" name="Rectangle 3"/>
          <p:cNvSpPr>
            <a:spLocks noGrp="1" noChangeArrowheads="1"/>
          </p:cNvSpPr>
          <p:nvPr>
            <p:ph idx="1"/>
          </p:nvPr>
        </p:nvSpPr>
        <p:spPr>
          <a:xfrm>
            <a:off x="-26988" y="533400"/>
            <a:ext cx="8945563" cy="6324600"/>
          </a:xfrm>
        </p:spPr>
        <p:txBody>
          <a:bodyPr/>
          <a:lstStyle/>
          <a:p>
            <a:pPr marL="944562" indent="-514350" eaLnBrk="1" hangingPunct="1">
              <a:lnSpc>
                <a:spcPct val="90000"/>
              </a:lnSpc>
              <a:buClr>
                <a:schemeClr val="tx1"/>
              </a:buClr>
              <a:buSzPct val="80000"/>
              <a:buFont typeface="+mj-lt"/>
              <a:buAutoNum type="arabicPeriod"/>
              <a:defRPr/>
            </a:pPr>
            <a:r>
              <a:rPr lang="en-US" altLang="en-US" sz="2600" dirty="0">
                <a:latin typeface="Arial" charset="0"/>
                <a:cs typeface="Arial" charset="0"/>
              </a:rPr>
              <a:t>L</a:t>
            </a:r>
            <a:r>
              <a:rPr lang="en-US" altLang="en-US" sz="2600" dirty="0" smtClean="0">
                <a:latin typeface="Arial" charset="0"/>
                <a:cs typeface="Arial" charset="0"/>
              </a:rPr>
              <a:t>aws of nature as constants are necessary for life to exist – without gravity, thermodynamics and other laws human life (or any life) would not be possible.</a:t>
            </a:r>
          </a:p>
          <a:p>
            <a:pPr marL="944562" indent="-514350" eaLnBrk="1" hangingPunct="1">
              <a:lnSpc>
                <a:spcPct val="90000"/>
              </a:lnSpc>
              <a:buClr>
                <a:schemeClr val="tx1"/>
              </a:buClr>
              <a:buSzPct val="80000"/>
              <a:buFont typeface="+mj-lt"/>
              <a:buAutoNum type="arabicPeriod"/>
              <a:defRPr/>
            </a:pPr>
            <a:r>
              <a:rPr lang="en-US" altLang="en-US" sz="2600" dirty="0" smtClean="0">
                <a:latin typeface="Arial" charset="0"/>
                <a:cs typeface="Arial" charset="0"/>
              </a:rPr>
              <a:t>Since natural laws are necessary for human survival, they may be seen as evidence of the existence of a purposeful, intelligent, powerful and benevolent mind at work behind the scenes.</a:t>
            </a:r>
          </a:p>
          <a:p>
            <a:pPr marL="944562" indent="-514350" eaLnBrk="1" hangingPunct="1">
              <a:lnSpc>
                <a:spcPct val="90000"/>
              </a:lnSpc>
              <a:buClr>
                <a:schemeClr val="tx1"/>
              </a:buClr>
              <a:buSzPct val="80000"/>
              <a:buFont typeface="+mj-lt"/>
              <a:buAutoNum type="arabicPeriod"/>
              <a:defRPr/>
            </a:pPr>
            <a:r>
              <a:rPr lang="en-US" altLang="en-US" sz="2600" dirty="0" smtClean="0">
                <a:latin typeface="Arial" charset="0"/>
                <a:cs typeface="Arial" charset="0"/>
              </a:rPr>
              <a:t>If natural laws are the product of a benevolent God, we can be sure they will continue – meaning that the future will be consistent with the past.</a:t>
            </a:r>
          </a:p>
          <a:p>
            <a:pPr marL="944562" indent="-514350" eaLnBrk="1" hangingPunct="1">
              <a:lnSpc>
                <a:spcPct val="90000"/>
              </a:lnSpc>
              <a:buClr>
                <a:schemeClr val="tx1"/>
              </a:buClr>
              <a:buSzPct val="80000"/>
              <a:buFont typeface="+mj-lt"/>
              <a:buAutoNum type="arabicPeriod"/>
              <a:defRPr/>
            </a:pPr>
            <a:r>
              <a:rPr lang="en-US" altLang="en-US" sz="2600" dirty="0" smtClean="0">
                <a:latin typeface="Arial" charset="0"/>
                <a:cs typeface="Arial" charset="0"/>
              </a:rPr>
              <a:t>Therefore, given the dependence of science on the assumption of natural laws as constants, it can be seen that rational scientific investigation inherently presupposes reliance upon God, and that all scientific inquiry implicitly demonstrates this faith.  The question is not </a:t>
            </a:r>
            <a:r>
              <a:rPr lang="en-US" altLang="en-US" sz="2600" i="1" dirty="0" smtClean="0">
                <a:latin typeface="Arial" charset="0"/>
                <a:cs typeface="Arial" charset="0"/>
              </a:rPr>
              <a:t>whether</a:t>
            </a:r>
            <a:r>
              <a:rPr lang="en-US" altLang="en-US" sz="2600" dirty="0" smtClean="0">
                <a:latin typeface="Arial" charset="0"/>
                <a:cs typeface="Arial" charset="0"/>
              </a:rPr>
              <a:t> scientists exhibits faith, but </a:t>
            </a:r>
            <a:r>
              <a:rPr lang="en-US" altLang="en-US" sz="2600" i="1" dirty="0" smtClean="0">
                <a:latin typeface="Arial" charset="0"/>
                <a:cs typeface="Arial" charset="0"/>
              </a:rPr>
              <a:t>what kind of faith </a:t>
            </a:r>
            <a:r>
              <a:rPr lang="en-US" altLang="en-US" sz="2600" dirty="0" smtClean="0">
                <a:latin typeface="Arial" charset="0"/>
                <a:cs typeface="Arial" charset="0"/>
              </a:rPr>
              <a:t>is being exhibited.</a:t>
            </a:r>
            <a:endParaRPr lang="en-US" altLang="en-US" sz="2400" dirty="0" smtClean="0">
              <a:latin typeface="Arial" charset="0"/>
              <a:cs typeface="Arial" charset="0"/>
            </a:endParaRPr>
          </a:p>
          <a:p>
            <a:pPr marL="887412" indent="-457200" eaLnBrk="1" hangingPunct="1">
              <a:lnSpc>
                <a:spcPct val="90000"/>
              </a:lnSpc>
              <a:buClr>
                <a:schemeClr val="tx1"/>
              </a:buClr>
              <a:buSzPct val="80000"/>
              <a:buFont typeface="Wingdings" panose="05000000000000000000" pitchFamily="2" charset="2"/>
              <a:buChar char="Ø"/>
              <a:defRPr/>
            </a:pPr>
            <a:endParaRPr lang="en-US" altLang="en-US" sz="2400" dirty="0" smtClean="0">
              <a:latin typeface="Arial" charset="0"/>
              <a:cs typeface="Arial" charset="0"/>
            </a:endParaRPr>
          </a:p>
          <a:p>
            <a:pPr marL="1143000" lvl="1" indent="-457200" eaLnBrk="1" hangingPunct="1">
              <a:lnSpc>
                <a:spcPct val="90000"/>
              </a:lnSpc>
              <a:buClr>
                <a:schemeClr val="tx1"/>
              </a:buClr>
              <a:buSzPct val="80000"/>
              <a:buFont typeface="Wingdings" panose="05000000000000000000" pitchFamily="2" charset="2"/>
              <a:buChar char="Ø"/>
              <a:defRPr/>
            </a:pPr>
            <a:endParaRPr lang="en-US" altLang="en-US" sz="2600" dirty="0" smtClean="0">
              <a:latin typeface="Arial" charset="0"/>
              <a:cs typeface="Arial" charset="0"/>
            </a:endParaRPr>
          </a:p>
        </p:txBody>
      </p:sp>
      <p:sp>
        <p:nvSpPr>
          <p:cNvPr id="8194" name="Rectangle 2"/>
          <p:cNvSpPr>
            <a:spLocks noGrp="1" noChangeArrowheads="1"/>
          </p:cNvSpPr>
          <p:nvPr>
            <p:ph type="title"/>
          </p:nvPr>
        </p:nvSpPr>
        <p:spPr>
          <a:xfrm>
            <a:off x="34290" y="26670"/>
            <a:ext cx="9067800" cy="430530"/>
          </a:xfrm>
        </p:spPr>
        <p:txBody>
          <a:bodyPr>
            <a:noAutofit/>
          </a:bodyPr>
          <a:lstStyle/>
          <a:p>
            <a:pPr eaLnBrk="1" fontAlgn="auto" hangingPunct="1">
              <a:spcAft>
                <a:spcPts val="0"/>
              </a:spcAft>
              <a:defRPr/>
            </a:pPr>
            <a:r>
              <a:rPr lang="en-US" altLang="en-US" sz="3000" dirty="0" smtClean="0">
                <a:solidFill>
                  <a:schemeClr val="tx1"/>
                </a:solidFill>
                <a:effectLst/>
                <a:latin typeface="Arial" panose="020B0604020202020204" pitchFamily="34" charset="0"/>
                <a:cs typeface="Arial" panose="020B0604020202020204" pitchFamily="34" charset="0"/>
              </a:rPr>
              <a:t>Philosophy of Science – </a:t>
            </a:r>
            <a:r>
              <a:rPr lang="en-US" altLang="en-US" sz="2800" dirty="0" smtClean="0">
                <a:solidFill>
                  <a:schemeClr val="tx1"/>
                </a:solidFill>
                <a:effectLst/>
                <a:latin typeface="Arial" panose="020B0604020202020204" pitchFamily="34" charset="0"/>
                <a:cs typeface="Arial" panose="020B0604020202020204" pitchFamily="34" charset="0"/>
              </a:rPr>
              <a:t>Laws of Nature &amp; Faith</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12290">
                                            <p:txEl>
                                              <p:pRg st="0" end="0"/>
                                            </p:txEl>
                                          </p:spTgt>
                                        </p:tgtEl>
                                        <p:attrNameLst>
                                          <p:attrName>style.visibility</p:attrName>
                                        </p:attrNameLst>
                                      </p:cBhvr>
                                      <p:to>
                                        <p:strVal val="visible"/>
                                      </p:to>
                                    </p:set>
                                    <p:animEffect transition="in" filter="fade">
                                      <p:cBhvr>
                                        <p:cTn id="7" dur="1000"/>
                                        <p:tgtEl>
                                          <p:spTgt spid="12290">
                                            <p:txEl>
                                              <p:pRg st="0" end="0"/>
                                            </p:txEl>
                                          </p:spTgt>
                                        </p:tgtEl>
                                      </p:cBhvr>
                                    </p:animEffect>
                                    <p:anim calcmode="lin" valueType="num">
                                      <p:cBhvr>
                                        <p:cTn id="8" dur="1000" fill="hold"/>
                                        <p:tgtEl>
                                          <p:spTgt spid="12290">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2290">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12290">
                                            <p:txEl>
                                              <p:pRg st="1" end="1"/>
                                            </p:txEl>
                                          </p:spTgt>
                                        </p:tgtEl>
                                        <p:attrNameLst>
                                          <p:attrName>style.visibility</p:attrName>
                                        </p:attrNameLst>
                                      </p:cBhvr>
                                      <p:to>
                                        <p:strVal val="visible"/>
                                      </p:to>
                                    </p:set>
                                    <p:animEffect transition="in" filter="fade">
                                      <p:cBhvr>
                                        <p:cTn id="14" dur="1000"/>
                                        <p:tgtEl>
                                          <p:spTgt spid="12290">
                                            <p:txEl>
                                              <p:pRg st="1" end="1"/>
                                            </p:txEl>
                                          </p:spTgt>
                                        </p:tgtEl>
                                      </p:cBhvr>
                                    </p:animEffect>
                                    <p:anim calcmode="lin" valueType="num">
                                      <p:cBhvr>
                                        <p:cTn id="15" dur="1000" fill="hold"/>
                                        <p:tgtEl>
                                          <p:spTgt spid="12290">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12290">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nodeType="clickEffect">
                                  <p:stCondLst>
                                    <p:cond delay="0"/>
                                  </p:stCondLst>
                                  <p:childTnLst>
                                    <p:set>
                                      <p:cBhvr>
                                        <p:cTn id="20" dur="1" fill="hold">
                                          <p:stCondLst>
                                            <p:cond delay="0"/>
                                          </p:stCondLst>
                                        </p:cTn>
                                        <p:tgtEl>
                                          <p:spTgt spid="12290">
                                            <p:txEl>
                                              <p:pRg st="2" end="2"/>
                                            </p:txEl>
                                          </p:spTgt>
                                        </p:tgtEl>
                                        <p:attrNameLst>
                                          <p:attrName>style.visibility</p:attrName>
                                        </p:attrNameLst>
                                      </p:cBhvr>
                                      <p:to>
                                        <p:strVal val="visible"/>
                                      </p:to>
                                    </p:set>
                                    <p:animEffect transition="in" filter="fade">
                                      <p:cBhvr>
                                        <p:cTn id="21" dur="1000"/>
                                        <p:tgtEl>
                                          <p:spTgt spid="12290">
                                            <p:txEl>
                                              <p:pRg st="2" end="2"/>
                                            </p:txEl>
                                          </p:spTgt>
                                        </p:tgtEl>
                                      </p:cBhvr>
                                    </p:animEffect>
                                    <p:anim calcmode="lin" valueType="num">
                                      <p:cBhvr>
                                        <p:cTn id="22" dur="1000" fill="hold"/>
                                        <p:tgtEl>
                                          <p:spTgt spid="12290">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12290">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nodeType="clickEffect">
                                  <p:stCondLst>
                                    <p:cond delay="0"/>
                                  </p:stCondLst>
                                  <p:childTnLst>
                                    <p:set>
                                      <p:cBhvr>
                                        <p:cTn id="27" dur="1" fill="hold">
                                          <p:stCondLst>
                                            <p:cond delay="0"/>
                                          </p:stCondLst>
                                        </p:cTn>
                                        <p:tgtEl>
                                          <p:spTgt spid="12290">
                                            <p:txEl>
                                              <p:pRg st="3" end="3"/>
                                            </p:txEl>
                                          </p:spTgt>
                                        </p:tgtEl>
                                        <p:attrNameLst>
                                          <p:attrName>style.visibility</p:attrName>
                                        </p:attrNameLst>
                                      </p:cBhvr>
                                      <p:to>
                                        <p:strVal val="visible"/>
                                      </p:to>
                                    </p:set>
                                    <p:animEffect transition="in" filter="fade">
                                      <p:cBhvr>
                                        <p:cTn id="28" dur="1000"/>
                                        <p:tgtEl>
                                          <p:spTgt spid="12290">
                                            <p:txEl>
                                              <p:pRg st="3" end="3"/>
                                            </p:txEl>
                                          </p:spTgt>
                                        </p:tgtEl>
                                      </p:cBhvr>
                                    </p:animEffect>
                                    <p:anim calcmode="lin" valueType="num">
                                      <p:cBhvr>
                                        <p:cTn id="29" dur="1000" fill="hold"/>
                                        <p:tgtEl>
                                          <p:spTgt spid="12290">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12290">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290" name="Rectangle 3"/>
          <p:cNvSpPr>
            <a:spLocks noGrp="1" noChangeArrowheads="1"/>
          </p:cNvSpPr>
          <p:nvPr>
            <p:ph idx="1"/>
          </p:nvPr>
        </p:nvSpPr>
        <p:spPr>
          <a:xfrm>
            <a:off x="-26988" y="533400"/>
            <a:ext cx="8945563" cy="6324600"/>
          </a:xfrm>
        </p:spPr>
        <p:txBody>
          <a:bodyPr/>
          <a:lstStyle/>
          <a:p>
            <a:pPr marL="747713" indent="-514350" eaLnBrk="1" hangingPunct="1">
              <a:lnSpc>
                <a:spcPct val="90000"/>
              </a:lnSpc>
              <a:buClr>
                <a:schemeClr val="tx1"/>
              </a:buClr>
              <a:buSzPct val="80000"/>
              <a:buFont typeface="Wingdings" panose="05000000000000000000" pitchFamily="2" charset="2"/>
              <a:buChar char="Ø"/>
              <a:defRPr/>
            </a:pPr>
            <a:r>
              <a:rPr lang="en-US" altLang="en-US" sz="2800" b="1" dirty="0" smtClean="0">
                <a:latin typeface="Arial" charset="0"/>
                <a:cs typeface="Arial" charset="0"/>
              </a:rPr>
              <a:t>Two kinds of Naturalism</a:t>
            </a:r>
          </a:p>
          <a:p>
            <a:pPr marL="944562" indent="-514350" eaLnBrk="1" hangingPunct="1">
              <a:lnSpc>
                <a:spcPct val="90000"/>
              </a:lnSpc>
              <a:buClr>
                <a:schemeClr val="tx1"/>
              </a:buClr>
              <a:buSzPct val="80000"/>
              <a:buFont typeface="Wingdings" panose="05000000000000000000" pitchFamily="2" charset="2"/>
              <a:buChar char="Ø"/>
              <a:defRPr/>
            </a:pPr>
            <a:r>
              <a:rPr lang="en-US" altLang="en-US" sz="2600" dirty="0" smtClean="0">
                <a:latin typeface="Arial" charset="0"/>
                <a:cs typeface="Arial" charset="0"/>
              </a:rPr>
              <a:t>Those who object to bringing theological convictions into the practice of science do so for one of two reasons:</a:t>
            </a:r>
          </a:p>
          <a:p>
            <a:pPr marL="944562" indent="-514350" eaLnBrk="1" hangingPunct="1">
              <a:lnSpc>
                <a:spcPct val="90000"/>
              </a:lnSpc>
              <a:buClr>
                <a:schemeClr val="tx1"/>
              </a:buClr>
              <a:buSzPct val="80000"/>
              <a:buFont typeface="Wingdings" panose="05000000000000000000" pitchFamily="2" charset="2"/>
              <a:buChar char="Ø"/>
              <a:defRPr/>
            </a:pPr>
            <a:r>
              <a:rPr lang="en-US" altLang="en-US" sz="2600" b="1" i="1" dirty="0" smtClean="0">
                <a:latin typeface="Arial" charset="0"/>
                <a:cs typeface="Arial" charset="0"/>
              </a:rPr>
              <a:t>Metaphysical naturalists </a:t>
            </a:r>
            <a:r>
              <a:rPr lang="en-US" altLang="en-US" sz="2600" dirty="0" smtClean="0">
                <a:latin typeface="Arial" charset="0"/>
                <a:cs typeface="Arial" charset="0"/>
              </a:rPr>
              <a:t>believe only the physical world exists – no supernatural beings of any kind.</a:t>
            </a:r>
          </a:p>
          <a:p>
            <a:pPr marL="944562" indent="-514350" eaLnBrk="1" hangingPunct="1">
              <a:lnSpc>
                <a:spcPct val="90000"/>
              </a:lnSpc>
              <a:buClr>
                <a:schemeClr val="tx1"/>
              </a:buClr>
              <a:buSzPct val="80000"/>
              <a:buFont typeface="Wingdings" panose="05000000000000000000" pitchFamily="2" charset="2"/>
              <a:buChar char="Ø"/>
              <a:defRPr/>
            </a:pPr>
            <a:r>
              <a:rPr lang="en-US" altLang="en-US" sz="2600" b="1" i="1" dirty="0" smtClean="0">
                <a:latin typeface="Arial" charset="0"/>
                <a:cs typeface="Arial" charset="0"/>
              </a:rPr>
              <a:t>Methodological naturalists </a:t>
            </a:r>
            <a:r>
              <a:rPr lang="en-US" altLang="en-US" sz="2600" dirty="0" smtClean="0">
                <a:latin typeface="Arial" charset="0"/>
                <a:cs typeface="Arial" charset="0"/>
              </a:rPr>
              <a:t>believe science should be practiced without reference to theological concepts (even if the supernatural </a:t>
            </a:r>
            <a:r>
              <a:rPr lang="en-US" altLang="en-US" sz="2600" i="1" dirty="0" smtClean="0">
                <a:latin typeface="Arial" charset="0"/>
                <a:cs typeface="Arial" charset="0"/>
              </a:rPr>
              <a:t>does</a:t>
            </a:r>
            <a:r>
              <a:rPr lang="en-US" altLang="en-US" sz="2600" dirty="0" smtClean="0">
                <a:latin typeface="Arial" charset="0"/>
                <a:cs typeface="Arial" charset="0"/>
              </a:rPr>
              <a:t> exist), because the goal of science is to explain natural phenomenon in terms of other natural phenomenon, without recourse to theological premises. </a:t>
            </a:r>
          </a:p>
          <a:p>
            <a:pPr marL="1200150" lvl="1" indent="-514350" eaLnBrk="1" hangingPunct="1">
              <a:lnSpc>
                <a:spcPct val="90000"/>
              </a:lnSpc>
              <a:buClr>
                <a:schemeClr val="tx1"/>
              </a:buClr>
              <a:buSzPct val="80000"/>
              <a:buFont typeface="Wingdings" panose="05000000000000000000" pitchFamily="2" charset="2"/>
              <a:buChar char="Ø"/>
              <a:defRPr/>
            </a:pPr>
            <a:r>
              <a:rPr lang="en-US" altLang="en-US" sz="2400" b="1" i="1" dirty="0" smtClean="0">
                <a:latin typeface="Arial" charset="0"/>
                <a:cs typeface="Arial" charset="0"/>
              </a:rPr>
              <a:t>Functional integrity </a:t>
            </a:r>
            <a:r>
              <a:rPr lang="en-US" altLang="en-US" sz="2400" dirty="0" smtClean="0">
                <a:latin typeface="Arial" charset="0"/>
                <a:cs typeface="Arial" charset="0"/>
              </a:rPr>
              <a:t>is a type of </a:t>
            </a:r>
            <a:r>
              <a:rPr lang="en-US" altLang="en-US" sz="2400" i="1" dirty="0" smtClean="0">
                <a:latin typeface="Arial" charset="0"/>
                <a:cs typeface="Arial" charset="0"/>
              </a:rPr>
              <a:t>methodological naturalism</a:t>
            </a:r>
            <a:r>
              <a:rPr lang="en-US" altLang="en-US" sz="2400" dirty="0" smtClean="0">
                <a:latin typeface="Arial" charset="0"/>
                <a:cs typeface="Arial" charset="0"/>
              </a:rPr>
              <a:t> that insists the cosmos has within itself all that is needed to explain itself, and that even if God did create the universe, there is now no need to reference the supernatural as an element in scientific inquiry.</a:t>
            </a:r>
          </a:p>
          <a:p>
            <a:pPr marL="887412" indent="-457200" eaLnBrk="1" hangingPunct="1">
              <a:lnSpc>
                <a:spcPct val="90000"/>
              </a:lnSpc>
              <a:buClr>
                <a:schemeClr val="tx1"/>
              </a:buClr>
              <a:buSzPct val="80000"/>
              <a:buFont typeface="Wingdings" panose="05000000000000000000" pitchFamily="2" charset="2"/>
              <a:buChar char="Ø"/>
              <a:defRPr/>
            </a:pPr>
            <a:endParaRPr lang="en-US" altLang="en-US" sz="2400" dirty="0" smtClean="0">
              <a:latin typeface="Arial" charset="0"/>
              <a:cs typeface="Arial" charset="0"/>
            </a:endParaRPr>
          </a:p>
          <a:p>
            <a:pPr marL="1143000" lvl="1" indent="-457200" eaLnBrk="1" hangingPunct="1">
              <a:lnSpc>
                <a:spcPct val="90000"/>
              </a:lnSpc>
              <a:buClr>
                <a:schemeClr val="tx1"/>
              </a:buClr>
              <a:buSzPct val="80000"/>
              <a:buFont typeface="Wingdings" panose="05000000000000000000" pitchFamily="2" charset="2"/>
              <a:buChar char="Ø"/>
              <a:defRPr/>
            </a:pPr>
            <a:endParaRPr lang="en-US" altLang="en-US" sz="2600" dirty="0" smtClean="0">
              <a:latin typeface="Arial" charset="0"/>
              <a:cs typeface="Arial" charset="0"/>
            </a:endParaRPr>
          </a:p>
        </p:txBody>
      </p:sp>
      <p:sp>
        <p:nvSpPr>
          <p:cNvPr id="8194" name="Rectangle 2"/>
          <p:cNvSpPr>
            <a:spLocks noGrp="1" noChangeArrowheads="1"/>
          </p:cNvSpPr>
          <p:nvPr>
            <p:ph type="title"/>
          </p:nvPr>
        </p:nvSpPr>
        <p:spPr>
          <a:xfrm>
            <a:off x="34290" y="26670"/>
            <a:ext cx="9067800" cy="430530"/>
          </a:xfrm>
        </p:spPr>
        <p:txBody>
          <a:bodyPr>
            <a:noAutofit/>
          </a:bodyPr>
          <a:lstStyle/>
          <a:p>
            <a:pPr eaLnBrk="1" fontAlgn="auto" hangingPunct="1">
              <a:spcAft>
                <a:spcPts val="0"/>
              </a:spcAft>
              <a:defRPr/>
            </a:pPr>
            <a:r>
              <a:rPr lang="en-US" altLang="en-US" sz="3000" dirty="0" smtClean="0">
                <a:solidFill>
                  <a:schemeClr val="tx1"/>
                </a:solidFill>
                <a:effectLst/>
                <a:latin typeface="Arial" panose="020B0604020202020204" pitchFamily="34" charset="0"/>
                <a:cs typeface="Arial" panose="020B0604020202020204" pitchFamily="34" charset="0"/>
              </a:rPr>
              <a:t>Philosophy of Science – </a:t>
            </a:r>
            <a:r>
              <a:rPr lang="en-US" altLang="en-US" sz="2800" dirty="0" smtClean="0">
                <a:solidFill>
                  <a:schemeClr val="tx1"/>
                </a:solidFill>
                <a:effectLst/>
                <a:latin typeface="Arial" panose="020B0604020202020204" pitchFamily="34" charset="0"/>
                <a:cs typeface="Arial" panose="020B0604020202020204" pitchFamily="34" charset="0"/>
              </a:rPr>
              <a:t>Science and Theology</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12290">
                                            <p:txEl>
                                              <p:pRg st="2" end="2"/>
                                            </p:txEl>
                                          </p:spTgt>
                                        </p:tgtEl>
                                        <p:attrNameLst>
                                          <p:attrName>style.visibility</p:attrName>
                                        </p:attrNameLst>
                                      </p:cBhvr>
                                      <p:to>
                                        <p:strVal val="visible"/>
                                      </p:to>
                                    </p:set>
                                    <p:animEffect transition="in" filter="fade">
                                      <p:cBhvr>
                                        <p:cTn id="7" dur="1000"/>
                                        <p:tgtEl>
                                          <p:spTgt spid="12290">
                                            <p:txEl>
                                              <p:pRg st="2" end="2"/>
                                            </p:txEl>
                                          </p:spTgt>
                                        </p:tgtEl>
                                      </p:cBhvr>
                                    </p:animEffect>
                                    <p:anim calcmode="lin" valueType="num">
                                      <p:cBhvr>
                                        <p:cTn id="8" dur="1000" fill="hold"/>
                                        <p:tgtEl>
                                          <p:spTgt spid="12290">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12290">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12290">
                                            <p:txEl>
                                              <p:pRg st="3" end="3"/>
                                            </p:txEl>
                                          </p:spTgt>
                                        </p:tgtEl>
                                        <p:attrNameLst>
                                          <p:attrName>style.visibility</p:attrName>
                                        </p:attrNameLst>
                                      </p:cBhvr>
                                      <p:to>
                                        <p:strVal val="visible"/>
                                      </p:to>
                                    </p:set>
                                    <p:animEffect transition="in" filter="fade">
                                      <p:cBhvr>
                                        <p:cTn id="14" dur="1000"/>
                                        <p:tgtEl>
                                          <p:spTgt spid="12290">
                                            <p:txEl>
                                              <p:pRg st="3" end="3"/>
                                            </p:txEl>
                                          </p:spTgt>
                                        </p:tgtEl>
                                      </p:cBhvr>
                                    </p:animEffect>
                                    <p:anim calcmode="lin" valueType="num">
                                      <p:cBhvr>
                                        <p:cTn id="15" dur="1000" fill="hold"/>
                                        <p:tgtEl>
                                          <p:spTgt spid="12290">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12290">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nodeType="clickEffect">
                                  <p:stCondLst>
                                    <p:cond delay="0"/>
                                  </p:stCondLst>
                                  <p:childTnLst>
                                    <p:set>
                                      <p:cBhvr>
                                        <p:cTn id="20" dur="1" fill="hold">
                                          <p:stCondLst>
                                            <p:cond delay="0"/>
                                          </p:stCondLst>
                                        </p:cTn>
                                        <p:tgtEl>
                                          <p:spTgt spid="12290">
                                            <p:txEl>
                                              <p:pRg st="4" end="4"/>
                                            </p:txEl>
                                          </p:spTgt>
                                        </p:tgtEl>
                                        <p:attrNameLst>
                                          <p:attrName>style.visibility</p:attrName>
                                        </p:attrNameLst>
                                      </p:cBhvr>
                                      <p:to>
                                        <p:strVal val="visible"/>
                                      </p:to>
                                    </p:set>
                                    <p:animEffect transition="in" filter="fade">
                                      <p:cBhvr>
                                        <p:cTn id="21" dur="1000"/>
                                        <p:tgtEl>
                                          <p:spTgt spid="12290">
                                            <p:txEl>
                                              <p:pRg st="4" end="4"/>
                                            </p:txEl>
                                          </p:spTgt>
                                        </p:tgtEl>
                                      </p:cBhvr>
                                    </p:animEffect>
                                    <p:anim calcmode="lin" valueType="num">
                                      <p:cBhvr>
                                        <p:cTn id="22" dur="1000" fill="hold"/>
                                        <p:tgtEl>
                                          <p:spTgt spid="12290">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12290">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290" name="Rectangle 3"/>
          <p:cNvSpPr>
            <a:spLocks noGrp="1" noChangeArrowheads="1"/>
          </p:cNvSpPr>
          <p:nvPr>
            <p:ph idx="1"/>
          </p:nvPr>
        </p:nvSpPr>
        <p:spPr>
          <a:xfrm>
            <a:off x="0" y="457200"/>
            <a:ext cx="8945563" cy="6324600"/>
          </a:xfrm>
        </p:spPr>
        <p:txBody>
          <a:bodyPr/>
          <a:lstStyle/>
          <a:p>
            <a:pPr marL="747713" indent="-514350" eaLnBrk="1" hangingPunct="1">
              <a:lnSpc>
                <a:spcPct val="90000"/>
              </a:lnSpc>
              <a:buClr>
                <a:schemeClr val="tx1"/>
              </a:buClr>
              <a:buSzPct val="80000"/>
              <a:buFont typeface="Wingdings" panose="05000000000000000000" pitchFamily="2" charset="2"/>
              <a:buChar char="Ø"/>
              <a:defRPr/>
            </a:pPr>
            <a:r>
              <a:rPr lang="en-US" altLang="en-US" sz="2800" b="1" dirty="0" smtClean="0">
                <a:latin typeface="Arial" charset="0"/>
                <a:cs typeface="Arial" charset="0"/>
              </a:rPr>
              <a:t>Reflections on Methodological Naturalism</a:t>
            </a:r>
          </a:p>
          <a:p>
            <a:pPr marL="944562" indent="-514350" eaLnBrk="1" hangingPunct="1">
              <a:lnSpc>
                <a:spcPct val="90000"/>
              </a:lnSpc>
              <a:buClr>
                <a:schemeClr val="tx1"/>
              </a:buClr>
              <a:buSzPct val="80000"/>
              <a:buFont typeface="Wingdings" panose="05000000000000000000" pitchFamily="2" charset="2"/>
              <a:buChar char="Ø"/>
              <a:defRPr/>
            </a:pPr>
            <a:r>
              <a:rPr lang="en-US" altLang="en-US" sz="2600" dirty="0" smtClean="0">
                <a:latin typeface="Arial" charset="0"/>
                <a:cs typeface="Arial" charset="0"/>
              </a:rPr>
              <a:t>This </a:t>
            </a:r>
            <a:r>
              <a:rPr lang="en-US" altLang="en-US" sz="2600" u="sng" dirty="0" smtClean="0">
                <a:latin typeface="Arial" charset="0"/>
                <a:cs typeface="Arial" charset="0"/>
              </a:rPr>
              <a:t>does</a:t>
            </a:r>
            <a:r>
              <a:rPr lang="en-US" altLang="en-US" sz="2600" dirty="0" smtClean="0">
                <a:latin typeface="Arial" charset="0"/>
                <a:cs typeface="Arial" charset="0"/>
              </a:rPr>
              <a:t> prevent the “God-of-the-Gaps” approach, dominant in the past, in which God could be appealed to as an explanation for anything unknown or mysterious, without further scientific effort.</a:t>
            </a:r>
          </a:p>
          <a:p>
            <a:pPr marL="944562" indent="-514350" eaLnBrk="1" hangingPunct="1">
              <a:lnSpc>
                <a:spcPct val="90000"/>
              </a:lnSpc>
              <a:buClr>
                <a:schemeClr val="tx1"/>
              </a:buClr>
              <a:buSzPct val="80000"/>
              <a:buFont typeface="Wingdings" panose="05000000000000000000" pitchFamily="2" charset="2"/>
              <a:buChar char="Ø"/>
              <a:defRPr/>
            </a:pPr>
            <a:r>
              <a:rPr lang="en-US" altLang="en-US" sz="2600" dirty="0" smtClean="0">
                <a:latin typeface="Arial" charset="0"/>
                <a:cs typeface="Arial" charset="0"/>
              </a:rPr>
              <a:t>But just because errors of this sort were made in the past does not mean legitimate theological considerations, exercised with appropriate discipline,  cannot now be part of science.  (A principle tenet of Intelligent Design.)</a:t>
            </a:r>
          </a:p>
          <a:p>
            <a:pPr marL="944562" indent="-514350" eaLnBrk="1" hangingPunct="1">
              <a:lnSpc>
                <a:spcPct val="90000"/>
              </a:lnSpc>
              <a:buClr>
                <a:schemeClr val="tx1"/>
              </a:buClr>
              <a:buSzPct val="80000"/>
              <a:buFont typeface="Wingdings" panose="05000000000000000000" pitchFamily="2" charset="2"/>
              <a:buChar char="Ø"/>
              <a:defRPr/>
            </a:pPr>
            <a:r>
              <a:rPr lang="en-US" altLang="en-US" sz="2600" i="1" dirty="0" smtClean="0">
                <a:latin typeface="Arial" charset="0"/>
                <a:cs typeface="Arial" charset="0"/>
              </a:rPr>
              <a:t>Functional integrity</a:t>
            </a:r>
            <a:r>
              <a:rPr lang="en-US" altLang="en-US" sz="2600" dirty="0" smtClean="0">
                <a:latin typeface="Arial" charset="0"/>
                <a:cs typeface="Arial" charset="0"/>
              </a:rPr>
              <a:t>, in trying to eliminate theological premises in science, is </a:t>
            </a:r>
            <a:r>
              <a:rPr lang="en-US" altLang="en-US" sz="2600" i="1" dirty="0" smtClean="0">
                <a:latin typeface="Arial" charset="0"/>
                <a:cs typeface="Arial" charset="0"/>
              </a:rPr>
              <a:t>self-defeating</a:t>
            </a:r>
            <a:r>
              <a:rPr lang="en-US" altLang="en-US" sz="2600" dirty="0" smtClean="0">
                <a:latin typeface="Arial" charset="0"/>
                <a:cs typeface="Arial" charset="0"/>
              </a:rPr>
              <a:t> in that it is, itself, a theological premise – based in a particular view of God and his relationship to the world.</a:t>
            </a:r>
          </a:p>
          <a:p>
            <a:pPr marL="944562" indent="-514350" eaLnBrk="1" hangingPunct="1">
              <a:lnSpc>
                <a:spcPct val="90000"/>
              </a:lnSpc>
              <a:buClr>
                <a:schemeClr val="tx1"/>
              </a:buClr>
              <a:buSzPct val="80000"/>
              <a:buFont typeface="Wingdings" panose="05000000000000000000" pitchFamily="2" charset="2"/>
              <a:buChar char="Ø"/>
              <a:defRPr/>
            </a:pPr>
            <a:r>
              <a:rPr lang="en-US" altLang="en-US" sz="2600" dirty="0" smtClean="0">
                <a:latin typeface="Arial" charset="0"/>
                <a:cs typeface="Arial" charset="0"/>
              </a:rPr>
              <a:t>Why should we accept </a:t>
            </a:r>
            <a:r>
              <a:rPr lang="en-US" altLang="en-US" sz="2600" i="1" dirty="0" smtClean="0">
                <a:latin typeface="Arial" charset="0"/>
                <a:cs typeface="Arial" charset="0"/>
              </a:rPr>
              <a:t>functional integrity</a:t>
            </a:r>
            <a:r>
              <a:rPr lang="en-US" altLang="en-US" sz="2600" dirty="0" smtClean="0">
                <a:latin typeface="Arial" charset="0"/>
                <a:cs typeface="Arial" charset="0"/>
              </a:rPr>
              <a:t>, especially given the strong testimony of Scripture that God remains active in the world he created?</a:t>
            </a:r>
          </a:p>
          <a:p>
            <a:pPr marL="944562" indent="-514350" eaLnBrk="1" hangingPunct="1">
              <a:lnSpc>
                <a:spcPct val="90000"/>
              </a:lnSpc>
              <a:buClr>
                <a:schemeClr val="tx1"/>
              </a:buClr>
              <a:buSzPct val="80000"/>
              <a:buFont typeface="Wingdings" panose="05000000000000000000" pitchFamily="2" charset="2"/>
              <a:buChar char="Ø"/>
              <a:defRPr/>
            </a:pPr>
            <a:endParaRPr lang="en-US" altLang="en-US" sz="2400" dirty="0" smtClean="0">
              <a:latin typeface="Arial" charset="0"/>
              <a:cs typeface="Arial" charset="0"/>
            </a:endParaRPr>
          </a:p>
          <a:p>
            <a:pPr marL="887412" indent="-457200" eaLnBrk="1" hangingPunct="1">
              <a:lnSpc>
                <a:spcPct val="90000"/>
              </a:lnSpc>
              <a:buClr>
                <a:schemeClr val="tx1"/>
              </a:buClr>
              <a:buSzPct val="80000"/>
              <a:buFont typeface="Wingdings" panose="05000000000000000000" pitchFamily="2" charset="2"/>
              <a:buChar char="Ø"/>
              <a:defRPr/>
            </a:pPr>
            <a:endParaRPr lang="en-US" altLang="en-US" sz="2400" dirty="0" smtClean="0">
              <a:latin typeface="Arial" charset="0"/>
              <a:cs typeface="Arial" charset="0"/>
            </a:endParaRPr>
          </a:p>
          <a:p>
            <a:pPr marL="1143000" lvl="1" indent="-457200" eaLnBrk="1" hangingPunct="1">
              <a:lnSpc>
                <a:spcPct val="90000"/>
              </a:lnSpc>
              <a:buClr>
                <a:schemeClr val="tx1"/>
              </a:buClr>
              <a:buSzPct val="80000"/>
              <a:buFont typeface="Wingdings" panose="05000000000000000000" pitchFamily="2" charset="2"/>
              <a:buChar char="Ø"/>
              <a:defRPr/>
            </a:pPr>
            <a:endParaRPr lang="en-US" altLang="en-US" sz="2600" dirty="0" smtClean="0">
              <a:latin typeface="Arial" charset="0"/>
              <a:cs typeface="Arial" charset="0"/>
            </a:endParaRPr>
          </a:p>
        </p:txBody>
      </p:sp>
      <p:sp>
        <p:nvSpPr>
          <p:cNvPr id="8194" name="Rectangle 2"/>
          <p:cNvSpPr>
            <a:spLocks noGrp="1" noChangeArrowheads="1"/>
          </p:cNvSpPr>
          <p:nvPr>
            <p:ph type="title"/>
          </p:nvPr>
        </p:nvSpPr>
        <p:spPr>
          <a:xfrm>
            <a:off x="34290" y="26670"/>
            <a:ext cx="9067800" cy="430530"/>
          </a:xfrm>
        </p:spPr>
        <p:txBody>
          <a:bodyPr>
            <a:noAutofit/>
          </a:bodyPr>
          <a:lstStyle/>
          <a:p>
            <a:pPr eaLnBrk="1" fontAlgn="auto" hangingPunct="1">
              <a:spcAft>
                <a:spcPts val="0"/>
              </a:spcAft>
              <a:defRPr/>
            </a:pPr>
            <a:r>
              <a:rPr lang="en-US" altLang="en-US" sz="3000" dirty="0" smtClean="0">
                <a:solidFill>
                  <a:schemeClr val="tx1"/>
                </a:solidFill>
                <a:effectLst/>
                <a:latin typeface="Arial" panose="020B0604020202020204" pitchFamily="34" charset="0"/>
                <a:cs typeface="Arial" panose="020B0604020202020204" pitchFamily="34" charset="0"/>
              </a:rPr>
              <a:t>Philosophy of Science – </a:t>
            </a:r>
            <a:r>
              <a:rPr lang="en-US" altLang="en-US" sz="2800" dirty="0" smtClean="0">
                <a:solidFill>
                  <a:schemeClr val="tx1"/>
                </a:solidFill>
                <a:effectLst/>
                <a:latin typeface="Arial" panose="020B0604020202020204" pitchFamily="34" charset="0"/>
                <a:cs typeface="Arial" panose="020B0604020202020204" pitchFamily="34" charset="0"/>
              </a:rPr>
              <a:t>Science and Theology</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12290">
                                            <p:txEl>
                                              <p:pRg st="1" end="1"/>
                                            </p:txEl>
                                          </p:spTgt>
                                        </p:tgtEl>
                                        <p:attrNameLst>
                                          <p:attrName>style.visibility</p:attrName>
                                        </p:attrNameLst>
                                      </p:cBhvr>
                                      <p:to>
                                        <p:strVal val="visible"/>
                                      </p:to>
                                    </p:set>
                                    <p:animEffect transition="in" filter="fade">
                                      <p:cBhvr>
                                        <p:cTn id="7" dur="1000"/>
                                        <p:tgtEl>
                                          <p:spTgt spid="12290">
                                            <p:txEl>
                                              <p:pRg st="1" end="1"/>
                                            </p:txEl>
                                          </p:spTgt>
                                        </p:tgtEl>
                                      </p:cBhvr>
                                    </p:animEffect>
                                    <p:anim calcmode="lin" valueType="num">
                                      <p:cBhvr>
                                        <p:cTn id="8" dur="1000" fill="hold"/>
                                        <p:tgtEl>
                                          <p:spTgt spid="12290">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12290">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12290">
                                            <p:txEl>
                                              <p:pRg st="2" end="2"/>
                                            </p:txEl>
                                          </p:spTgt>
                                        </p:tgtEl>
                                        <p:attrNameLst>
                                          <p:attrName>style.visibility</p:attrName>
                                        </p:attrNameLst>
                                      </p:cBhvr>
                                      <p:to>
                                        <p:strVal val="visible"/>
                                      </p:to>
                                    </p:set>
                                    <p:animEffect transition="in" filter="fade">
                                      <p:cBhvr>
                                        <p:cTn id="14" dur="1000"/>
                                        <p:tgtEl>
                                          <p:spTgt spid="12290">
                                            <p:txEl>
                                              <p:pRg st="2" end="2"/>
                                            </p:txEl>
                                          </p:spTgt>
                                        </p:tgtEl>
                                      </p:cBhvr>
                                    </p:animEffect>
                                    <p:anim calcmode="lin" valueType="num">
                                      <p:cBhvr>
                                        <p:cTn id="15" dur="1000" fill="hold"/>
                                        <p:tgtEl>
                                          <p:spTgt spid="12290">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12290">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nodeType="clickEffect">
                                  <p:stCondLst>
                                    <p:cond delay="0"/>
                                  </p:stCondLst>
                                  <p:childTnLst>
                                    <p:set>
                                      <p:cBhvr>
                                        <p:cTn id="20" dur="1" fill="hold">
                                          <p:stCondLst>
                                            <p:cond delay="0"/>
                                          </p:stCondLst>
                                        </p:cTn>
                                        <p:tgtEl>
                                          <p:spTgt spid="12290">
                                            <p:txEl>
                                              <p:pRg st="3" end="3"/>
                                            </p:txEl>
                                          </p:spTgt>
                                        </p:tgtEl>
                                        <p:attrNameLst>
                                          <p:attrName>style.visibility</p:attrName>
                                        </p:attrNameLst>
                                      </p:cBhvr>
                                      <p:to>
                                        <p:strVal val="visible"/>
                                      </p:to>
                                    </p:set>
                                    <p:animEffect transition="in" filter="fade">
                                      <p:cBhvr>
                                        <p:cTn id="21" dur="1000"/>
                                        <p:tgtEl>
                                          <p:spTgt spid="12290">
                                            <p:txEl>
                                              <p:pRg st="3" end="3"/>
                                            </p:txEl>
                                          </p:spTgt>
                                        </p:tgtEl>
                                      </p:cBhvr>
                                    </p:animEffect>
                                    <p:anim calcmode="lin" valueType="num">
                                      <p:cBhvr>
                                        <p:cTn id="22" dur="1000" fill="hold"/>
                                        <p:tgtEl>
                                          <p:spTgt spid="12290">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12290">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nodeType="clickEffect">
                                  <p:stCondLst>
                                    <p:cond delay="0"/>
                                  </p:stCondLst>
                                  <p:childTnLst>
                                    <p:set>
                                      <p:cBhvr>
                                        <p:cTn id="27" dur="1" fill="hold">
                                          <p:stCondLst>
                                            <p:cond delay="0"/>
                                          </p:stCondLst>
                                        </p:cTn>
                                        <p:tgtEl>
                                          <p:spTgt spid="12290">
                                            <p:txEl>
                                              <p:pRg st="4" end="4"/>
                                            </p:txEl>
                                          </p:spTgt>
                                        </p:tgtEl>
                                        <p:attrNameLst>
                                          <p:attrName>style.visibility</p:attrName>
                                        </p:attrNameLst>
                                      </p:cBhvr>
                                      <p:to>
                                        <p:strVal val="visible"/>
                                      </p:to>
                                    </p:set>
                                    <p:animEffect transition="in" filter="fade">
                                      <p:cBhvr>
                                        <p:cTn id="28" dur="1000"/>
                                        <p:tgtEl>
                                          <p:spTgt spid="12290">
                                            <p:txEl>
                                              <p:pRg st="4" end="4"/>
                                            </p:txEl>
                                          </p:spTgt>
                                        </p:tgtEl>
                                      </p:cBhvr>
                                    </p:animEffect>
                                    <p:anim calcmode="lin" valueType="num">
                                      <p:cBhvr>
                                        <p:cTn id="29" dur="1000" fill="hold"/>
                                        <p:tgtEl>
                                          <p:spTgt spid="12290">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12290">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3"/>
          <p:cNvSpPr>
            <a:spLocks noChangeArrowheads="1"/>
          </p:cNvSpPr>
          <p:nvPr/>
        </p:nvSpPr>
        <p:spPr bwMode="auto">
          <a:xfrm>
            <a:off x="228600" y="0"/>
            <a:ext cx="8839200" cy="5170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eaLnBrk="1" hangingPunct="1">
              <a:spcBef>
                <a:spcPct val="0"/>
              </a:spcBef>
              <a:buClrTx/>
              <a:buSzTx/>
              <a:buFontTx/>
              <a:buNone/>
            </a:pPr>
            <a:r>
              <a:rPr lang="en-US" altLang="en-US" sz="3600" b="1" u="sng">
                <a:latin typeface="Arial" charset="0"/>
              </a:rPr>
              <a:t>Philosophical Theology 1 </a:t>
            </a:r>
            <a:r>
              <a:rPr lang="en-US" altLang="en-US" sz="3600" b="1">
                <a:latin typeface="Arial" charset="0"/>
              </a:rPr>
              <a:t> (TH5) </a:t>
            </a:r>
          </a:p>
          <a:p>
            <a:pPr eaLnBrk="1" hangingPunct="1">
              <a:spcBef>
                <a:spcPct val="0"/>
              </a:spcBef>
              <a:buClrTx/>
              <a:buSzTx/>
              <a:buFontTx/>
              <a:buNone/>
            </a:pPr>
            <a:endParaRPr lang="en-US" altLang="en-US" sz="600" b="1">
              <a:latin typeface="Arial" charset="0"/>
            </a:endParaRPr>
          </a:p>
          <a:p>
            <a:pPr eaLnBrk="1" hangingPunct="1">
              <a:spcBef>
                <a:spcPct val="0"/>
              </a:spcBef>
              <a:buClrTx/>
              <a:buSzTx/>
              <a:buFontTx/>
              <a:buNone/>
            </a:pPr>
            <a:r>
              <a:rPr lang="en-US" altLang="en-US" sz="3200">
                <a:latin typeface="Arial" charset="0"/>
              </a:rPr>
              <a:t>Aug. 15 – Intro to Philosophical Theology; Logic</a:t>
            </a:r>
          </a:p>
          <a:p>
            <a:pPr eaLnBrk="1" hangingPunct="1">
              <a:spcBef>
                <a:spcPct val="0"/>
              </a:spcBef>
              <a:buClrTx/>
              <a:buSzTx/>
              <a:buFontTx/>
              <a:buNone/>
            </a:pPr>
            <a:r>
              <a:rPr lang="en-US" altLang="en-US" sz="3200">
                <a:latin typeface="Arial" charset="0"/>
              </a:rPr>
              <a:t>Aug. 22 – Truth &amp; Epistemology</a:t>
            </a:r>
          </a:p>
          <a:p>
            <a:pPr eaLnBrk="1" hangingPunct="1">
              <a:spcBef>
                <a:spcPct val="0"/>
              </a:spcBef>
              <a:buClrTx/>
              <a:buSzTx/>
              <a:buFontTx/>
              <a:buNone/>
            </a:pPr>
            <a:r>
              <a:rPr lang="en-US" altLang="en-US" sz="3200">
                <a:latin typeface="Arial" charset="0"/>
              </a:rPr>
              <a:t>Aug. 29 – Metaphysics</a:t>
            </a:r>
          </a:p>
          <a:p>
            <a:pPr eaLnBrk="1" hangingPunct="1">
              <a:spcBef>
                <a:spcPct val="0"/>
              </a:spcBef>
              <a:buClrTx/>
              <a:buSzTx/>
              <a:buFontTx/>
              <a:buNone/>
            </a:pPr>
            <a:r>
              <a:rPr lang="en-US" altLang="en-US" sz="3200">
                <a:latin typeface="Arial" charset="0"/>
              </a:rPr>
              <a:t>Sept. 5 – </a:t>
            </a:r>
            <a:r>
              <a:rPr lang="en-US" altLang="en-US" sz="3200" b="1" i="1">
                <a:latin typeface="Arial" charset="0"/>
              </a:rPr>
              <a:t>No Class </a:t>
            </a:r>
            <a:endParaRPr lang="en-US" altLang="en-US" sz="3200">
              <a:latin typeface="Arial" charset="0"/>
            </a:endParaRPr>
          </a:p>
          <a:p>
            <a:pPr eaLnBrk="1" hangingPunct="1">
              <a:spcBef>
                <a:spcPct val="0"/>
              </a:spcBef>
              <a:buClrTx/>
              <a:buSzTx/>
              <a:buFontTx/>
              <a:buNone/>
            </a:pPr>
            <a:r>
              <a:rPr lang="en-US" altLang="en-US" sz="3200">
                <a:latin typeface="Arial" charset="0"/>
              </a:rPr>
              <a:t>Sept. 12 – Philosophy of Religion </a:t>
            </a:r>
          </a:p>
          <a:p>
            <a:pPr eaLnBrk="1" hangingPunct="1">
              <a:spcBef>
                <a:spcPct val="0"/>
              </a:spcBef>
              <a:buClrTx/>
              <a:buSzTx/>
              <a:buFont typeface="Wingdings 3" pitchFamily="18" charset="2"/>
              <a:buNone/>
            </a:pPr>
            <a:r>
              <a:rPr lang="en-US" altLang="en-US" sz="3200">
                <a:latin typeface="Arial" charset="0"/>
              </a:rPr>
              <a:t>Sept. 19 – Philosophy of 	Science</a:t>
            </a:r>
          </a:p>
          <a:p>
            <a:pPr eaLnBrk="1" hangingPunct="1">
              <a:spcBef>
                <a:spcPct val="0"/>
              </a:spcBef>
              <a:buClrTx/>
              <a:buSzTx/>
              <a:buFont typeface="Wingdings 3" pitchFamily="18" charset="2"/>
              <a:buNone/>
            </a:pPr>
            <a:r>
              <a:rPr lang="en-US" altLang="en-US" sz="3200">
                <a:latin typeface="Arial" charset="0"/>
              </a:rPr>
              <a:t>Sept. 26 – Ethics: What is Right?; 		Aesthetics: What is Beauty?</a:t>
            </a:r>
          </a:p>
          <a:p>
            <a:pPr eaLnBrk="1" hangingPunct="1">
              <a:spcBef>
                <a:spcPct val="0"/>
              </a:spcBef>
              <a:buClrTx/>
              <a:buSzTx/>
              <a:buFontTx/>
              <a:buNone/>
            </a:pPr>
            <a:r>
              <a:rPr lang="en-US" altLang="en-US" sz="3200">
                <a:latin typeface="Arial" charset="0"/>
              </a:rPr>
              <a:t>October 3 – Human Nature; Final Exam</a:t>
            </a:r>
          </a:p>
        </p:txBody>
      </p:sp>
    </p:spTree>
  </p:cSld>
  <p:clrMapOvr>
    <a:masterClrMapping/>
  </p:clrMapOvr>
  <p:transition spd="slow"/>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290" name="Rectangle 3"/>
          <p:cNvSpPr>
            <a:spLocks noGrp="1" noChangeArrowheads="1"/>
          </p:cNvSpPr>
          <p:nvPr>
            <p:ph idx="1"/>
          </p:nvPr>
        </p:nvSpPr>
        <p:spPr>
          <a:xfrm>
            <a:off x="0" y="457200"/>
            <a:ext cx="8945563" cy="6324600"/>
          </a:xfrm>
        </p:spPr>
        <p:txBody>
          <a:bodyPr/>
          <a:lstStyle/>
          <a:p>
            <a:pPr marL="747713" indent="-514350" eaLnBrk="1" hangingPunct="1">
              <a:lnSpc>
                <a:spcPct val="90000"/>
              </a:lnSpc>
              <a:buClr>
                <a:schemeClr val="tx1"/>
              </a:buClr>
              <a:buSzPct val="80000"/>
              <a:buFont typeface="Wingdings" panose="05000000000000000000" pitchFamily="2" charset="2"/>
              <a:buChar char="Ø"/>
              <a:defRPr/>
            </a:pPr>
            <a:r>
              <a:rPr lang="en-US" altLang="en-US" sz="2800" b="1" dirty="0" smtClean="0">
                <a:latin typeface="Arial" charset="0"/>
                <a:cs typeface="Arial" charset="0"/>
              </a:rPr>
              <a:t>Reflections on Methodological Naturalism</a:t>
            </a:r>
          </a:p>
          <a:p>
            <a:pPr marL="944562" indent="-514350" eaLnBrk="1" hangingPunct="1">
              <a:lnSpc>
                <a:spcPct val="90000"/>
              </a:lnSpc>
              <a:buClr>
                <a:schemeClr val="tx1"/>
              </a:buClr>
              <a:buSzPct val="80000"/>
              <a:buFont typeface="Wingdings" panose="05000000000000000000" pitchFamily="2" charset="2"/>
              <a:buChar char="Ø"/>
              <a:defRPr/>
            </a:pPr>
            <a:r>
              <a:rPr lang="en-US" altLang="en-US" sz="2600" dirty="0" smtClean="0">
                <a:latin typeface="Arial" charset="0"/>
                <a:cs typeface="Arial" charset="0"/>
              </a:rPr>
              <a:t>Some methodological naturalists would insists that functional integrity is not required – that instead science should be seen as a </a:t>
            </a:r>
            <a:r>
              <a:rPr lang="en-US" altLang="en-US" sz="2600" i="1" dirty="0" smtClean="0">
                <a:latin typeface="Arial" charset="0"/>
                <a:cs typeface="Arial" charset="0"/>
              </a:rPr>
              <a:t>sort of game</a:t>
            </a:r>
            <a:r>
              <a:rPr lang="en-US" altLang="en-US" sz="2600" dirty="0" smtClean="0">
                <a:latin typeface="Arial" charset="0"/>
                <a:cs typeface="Arial" charset="0"/>
              </a:rPr>
              <a:t>, with specific rules – and that those rules are violated when theological considerations are introduced. </a:t>
            </a:r>
          </a:p>
          <a:p>
            <a:pPr marL="944562" indent="-514350" eaLnBrk="1" hangingPunct="1">
              <a:lnSpc>
                <a:spcPct val="90000"/>
              </a:lnSpc>
              <a:buClr>
                <a:schemeClr val="tx1"/>
              </a:buClr>
              <a:buSzPct val="80000"/>
              <a:buFont typeface="Wingdings" panose="05000000000000000000" pitchFamily="2" charset="2"/>
              <a:buChar char="Ø"/>
              <a:defRPr/>
            </a:pPr>
            <a:r>
              <a:rPr lang="en-US" altLang="en-US" sz="2600" dirty="0" smtClean="0">
                <a:latin typeface="Arial" charset="0"/>
                <a:cs typeface="Arial" charset="0"/>
              </a:rPr>
              <a:t>But who </a:t>
            </a:r>
            <a:r>
              <a:rPr lang="en-US" altLang="en-US" sz="2600" u="sng" dirty="0" smtClean="0">
                <a:latin typeface="Arial" charset="0"/>
                <a:cs typeface="Arial" charset="0"/>
              </a:rPr>
              <a:t>says</a:t>
            </a:r>
            <a:r>
              <a:rPr lang="en-US" altLang="en-US" sz="2600" dirty="0" smtClean="0">
                <a:latin typeface="Arial" charset="0"/>
                <a:cs typeface="Arial" charset="0"/>
              </a:rPr>
              <a:t> those are the rules, and that the game must be played in that particular, non-God way?  Is this not simply an inference at the start that supernatural considerations are always illegitimate in the context of science?  Who made that a rule?</a:t>
            </a:r>
          </a:p>
          <a:p>
            <a:pPr marL="944562" indent="-514350" eaLnBrk="1" hangingPunct="1">
              <a:lnSpc>
                <a:spcPct val="90000"/>
              </a:lnSpc>
              <a:buClr>
                <a:schemeClr val="tx1"/>
              </a:buClr>
              <a:buSzPct val="80000"/>
              <a:buFont typeface="Wingdings" panose="05000000000000000000" pitchFamily="2" charset="2"/>
              <a:buChar char="Ø"/>
              <a:defRPr/>
            </a:pPr>
            <a:r>
              <a:rPr lang="en-US" altLang="en-US" sz="2600" dirty="0" smtClean="0">
                <a:latin typeface="Arial" charset="0"/>
                <a:cs typeface="Arial" charset="0"/>
              </a:rPr>
              <a:t>In fact, it can be said that scientists deal with “supernatural” aspects all the time – the principles of logic, mathematics, the laws of thought, abstract concepts of infinity, etc. – all are non-concrete and so could be considered supernatural (“above nature”).</a:t>
            </a:r>
          </a:p>
          <a:p>
            <a:pPr marL="944562" indent="-514350" eaLnBrk="1" hangingPunct="1">
              <a:lnSpc>
                <a:spcPct val="90000"/>
              </a:lnSpc>
              <a:buClr>
                <a:schemeClr val="tx1"/>
              </a:buClr>
              <a:buSzPct val="80000"/>
              <a:buFont typeface="Wingdings" panose="05000000000000000000" pitchFamily="2" charset="2"/>
              <a:buChar char="Ø"/>
              <a:defRPr/>
            </a:pPr>
            <a:endParaRPr lang="en-US" altLang="en-US" sz="2400" dirty="0" smtClean="0">
              <a:latin typeface="Arial" charset="0"/>
              <a:cs typeface="Arial" charset="0"/>
            </a:endParaRPr>
          </a:p>
          <a:p>
            <a:pPr marL="887412" indent="-457200" eaLnBrk="1" hangingPunct="1">
              <a:lnSpc>
                <a:spcPct val="90000"/>
              </a:lnSpc>
              <a:buClr>
                <a:schemeClr val="tx1"/>
              </a:buClr>
              <a:buSzPct val="80000"/>
              <a:buFont typeface="Wingdings" panose="05000000000000000000" pitchFamily="2" charset="2"/>
              <a:buChar char="Ø"/>
              <a:defRPr/>
            </a:pPr>
            <a:endParaRPr lang="en-US" altLang="en-US" sz="2400" dirty="0" smtClean="0">
              <a:latin typeface="Arial" charset="0"/>
              <a:cs typeface="Arial" charset="0"/>
            </a:endParaRPr>
          </a:p>
          <a:p>
            <a:pPr marL="1143000" lvl="1" indent="-457200" eaLnBrk="1" hangingPunct="1">
              <a:lnSpc>
                <a:spcPct val="90000"/>
              </a:lnSpc>
              <a:buClr>
                <a:schemeClr val="tx1"/>
              </a:buClr>
              <a:buSzPct val="80000"/>
              <a:buFont typeface="Wingdings" panose="05000000000000000000" pitchFamily="2" charset="2"/>
              <a:buChar char="Ø"/>
              <a:defRPr/>
            </a:pPr>
            <a:endParaRPr lang="en-US" altLang="en-US" sz="2600" dirty="0" smtClean="0">
              <a:latin typeface="Arial" charset="0"/>
              <a:cs typeface="Arial" charset="0"/>
            </a:endParaRPr>
          </a:p>
        </p:txBody>
      </p:sp>
      <p:sp>
        <p:nvSpPr>
          <p:cNvPr id="8194" name="Rectangle 2"/>
          <p:cNvSpPr>
            <a:spLocks noGrp="1" noChangeArrowheads="1"/>
          </p:cNvSpPr>
          <p:nvPr>
            <p:ph type="title"/>
          </p:nvPr>
        </p:nvSpPr>
        <p:spPr>
          <a:xfrm>
            <a:off x="34290" y="26670"/>
            <a:ext cx="9067800" cy="430530"/>
          </a:xfrm>
        </p:spPr>
        <p:txBody>
          <a:bodyPr>
            <a:noAutofit/>
          </a:bodyPr>
          <a:lstStyle/>
          <a:p>
            <a:pPr eaLnBrk="1" fontAlgn="auto" hangingPunct="1">
              <a:spcAft>
                <a:spcPts val="0"/>
              </a:spcAft>
              <a:defRPr/>
            </a:pPr>
            <a:r>
              <a:rPr lang="en-US" altLang="en-US" sz="3000" dirty="0" smtClean="0">
                <a:solidFill>
                  <a:schemeClr val="tx1"/>
                </a:solidFill>
                <a:effectLst/>
                <a:latin typeface="Arial" panose="020B0604020202020204" pitchFamily="34" charset="0"/>
                <a:cs typeface="Arial" panose="020B0604020202020204" pitchFamily="34" charset="0"/>
              </a:rPr>
              <a:t>Philosophy of Science – </a:t>
            </a:r>
            <a:r>
              <a:rPr lang="en-US" altLang="en-US" sz="2800" dirty="0" smtClean="0">
                <a:solidFill>
                  <a:schemeClr val="tx1"/>
                </a:solidFill>
                <a:effectLst/>
                <a:latin typeface="Arial" panose="020B0604020202020204" pitchFamily="34" charset="0"/>
                <a:cs typeface="Arial" panose="020B0604020202020204" pitchFamily="34" charset="0"/>
              </a:rPr>
              <a:t>Science and Theology</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12290">
                                            <p:txEl>
                                              <p:pRg st="1" end="1"/>
                                            </p:txEl>
                                          </p:spTgt>
                                        </p:tgtEl>
                                        <p:attrNameLst>
                                          <p:attrName>style.visibility</p:attrName>
                                        </p:attrNameLst>
                                      </p:cBhvr>
                                      <p:to>
                                        <p:strVal val="visible"/>
                                      </p:to>
                                    </p:set>
                                    <p:animEffect transition="in" filter="fade">
                                      <p:cBhvr>
                                        <p:cTn id="7" dur="1000"/>
                                        <p:tgtEl>
                                          <p:spTgt spid="12290">
                                            <p:txEl>
                                              <p:pRg st="1" end="1"/>
                                            </p:txEl>
                                          </p:spTgt>
                                        </p:tgtEl>
                                      </p:cBhvr>
                                    </p:animEffect>
                                    <p:anim calcmode="lin" valueType="num">
                                      <p:cBhvr>
                                        <p:cTn id="8" dur="1000" fill="hold"/>
                                        <p:tgtEl>
                                          <p:spTgt spid="12290">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12290">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12290">
                                            <p:txEl>
                                              <p:pRg st="2" end="2"/>
                                            </p:txEl>
                                          </p:spTgt>
                                        </p:tgtEl>
                                        <p:attrNameLst>
                                          <p:attrName>style.visibility</p:attrName>
                                        </p:attrNameLst>
                                      </p:cBhvr>
                                      <p:to>
                                        <p:strVal val="visible"/>
                                      </p:to>
                                    </p:set>
                                    <p:animEffect transition="in" filter="fade">
                                      <p:cBhvr>
                                        <p:cTn id="14" dur="1000"/>
                                        <p:tgtEl>
                                          <p:spTgt spid="12290">
                                            <p:txEl>
                                              <p:pRg st="2" end="2"/>
                                            </p:txEl>
                                          </p:spTgt>
                                        </p:tgtEl>
                                      </p:cBhvr>
                                    </p:animEffect>
                                    <p:anim calcmode="lin" valueType="num">
                                      <p:cBhvr>
                                        <p:cTn id="15" dur="1000" fill="hold"/>
                                        <p:tgtEl>
                                          <p:spTgt spid="12290">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12290">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nodeType="clickEffect">
                                  <p:stCondLst>
                                    <p:cond delay="0"/>
                                  </p:stCondLst>
                                  <p:childTnLst>
                                    <p:set>
                                      <p:cBhvr>
                                        <p:cTn id="20" dur="1" fill="hold">
                                          <p:stCondLst>
                                            <p:cond delay="0"/>
                                          </p:stCondLst>
                                        </p:cTn>
                                        <p:tgtEl>
                                          <p:spTgt spid="12290">
                                            <p:txEl>
                                              <p:pRg st="3" end="3"/>
                                            </p:txEl>
                                          </p:spTgt>
                                        </p:tgtEl>
                                        <p:attrNameLst>
                                          <p:attrName>style.visibility</p:attrName>
                                        </p:attrNameLst>
                                      </p:cBhvr>
                                      <p:to>
                                        <p:strVal val="visible"/>
                                      </p:to>
                                    </p:set>
                                    <p:animEffect transition="in" filter="fade">
                                      <p:cBhvr>
                                        <p:cTn id="21" dur="1000"/>
                                        <p:tgtEl>
                                          <p:spTgt spid="12290">
                                            <p:txEl>
                                              <p:pRg st="3" end="3"/>
                                            </p:txEl>
                                          </p:spTgt>
                                        </p:tgtEl>
                                      </p:cBhvr>
                                    </p:animEffect>
                                    <p:anim calcmode="lin" valueType="num">
                                      <p:cBhvr>
                                        <p:cTn id="22" dur="1000" fill="hold"/>
                                        <p:tgtEl>
                                          <p:spTgt spid="12290">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12290">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290" name="Rectangle 3"/>
          <p:cNvSpPr>
            <a:spLocks noGrp="1" noChangeArrowheads="1"/>
          </p:cNvSpPr>
          <p:nvPr>
            <p:ph idx="1"/>
          </p:nvPr>
        </p:nvSpPr>
        <p:spPr>
          <a:xfrm>
            <a:off x="0" y="457200"/>
            <a:ext cx="8945563" cy="6324600"/>
          </a:xfrm>
        </p:spPr>
        <p:txBody>
          <a:bodyPr/>
          <a:lstStyle/>
          <a:p>
            <a:pPr marL="747713" indent="-514350" eaLnBrk="1" hangingPunct="1">
              <a:lnSpc>
                <a:spcPct val="90000"/>
              </a:lnSpc>
              <a:buClr>
                <a:schemeClr val="tx1"/>
              </a:buClr>
              <a:buSzPct val="80000"/>
              <a:buFont typeface="Wingdings" panose="05000000000000000000" pitchFamily="2" charset="2"/>
              <a:buChar char="Ø"/>
              <a:defRPr/>
            </a:pPr>
            <a:r>
              <a:rPr lang="en-US" altLang="en-US" sz="2800" b="1" dirty="0" smtClean="0">
                <a:latin typeface="Arial" charset="0"/>
                <a:cs typeface="Arial" charset="0"/>
              </a:rPr>
              <a:t>Theistic science </a:t>
            </a:r>
            <a:r>
              <a:rPr lang="en-US" altLang="en-US" sz="2800" dirty="0" smtClean="0">
                <a:latin typeface="Arial" charset="0"/>
                <a:cs typeface="Arial" charset="0"/>
              </a:rPr>
              <a:t>seeks to take theological considerations into account when doing science.</a:t>
            </a:r>
          </a:p>
          <a:p>
            <a:pPr marL="747713" indent="-514350" eaLnBrk="1" hangingPunct="1">
              <a:lnSpc>
                <a:spcPct val="90000"/>
              </a:lnSpc>
              <a:buClr>
                <a:schemeClr val="tx1"/>
              </a:buClr>
              <a:buSzPct val="80000"/>
              <a:buFont typeface="Wingdings" panose="05000000000000000000" pitchFamily="2" charset="2"/>
              <a:buChar char="Ø"/>
              <a:defRPr/>
            </a:pPr>
            <a:endParaRPr lang="en-US" altLang="en-US" sz="800" dirty="0" smtClean="0">
              <a:latin typeface="Arial" charset="0"/>
              <a:cs typeface="Arial" charset="0"/>
            </a:endParaRPr>
          </a:p>
          <a:p>
            <a:pPr marL="1003301" lvl="1" indent="-514350" eaLnBrk="1" hangingPunct="1">
              <a:lnSpc>
                <a:spcPct val="90000"/>
              </a:lnSpc>
              <a:buClr>
                <a:schemeClr val="tx1"/>
              </a:buClr>
              <a:buSzPct val="80000"/>
              <a:buFont typeface="Wingdings" panose="05000000000000000000" pitchFamily="2" charset="2"/>
              <a:buChar char="Ø"/>
              <a:defRPr/>
            </a:pPr>
            <a:r>
              <a:rPr lang="en-US" altLang="en-US" sz="2400" dirty="0" smtClean="0">
                <a:latin typeface="Arial" charset="0"/>
                <a:cs typeface="Arial" charset="0"/>
              </a:rPr>
              <a:t>Alvin </a:t>
            </a:r>
            <a:r>
              <a:rPr lang="en-US" altLang="en-US" sz="2400" dirty="0" err="1" smtClean="0">
                <a:latin typeface="Arial" charset="0"/>
                <a:cs typeface="Arial" charset="0"/>
              </a:rPr>
              <a:t>Plantinga</a:t>
            </a:r>
            <a:r>
              <a:rPr lang="en-US" altLang="en-US" sz="2400" dirty="0">
                <a:latin typeface="Arial" charset="0"/>
                <a:cs typeface="Arial" charset="0"/>
              </a:rPr>
              <a:t>:</a:t>
            </a:r>
            <a:r>
              <a:rPr lang="en-US" altLang="en-US" sz="2400" dirty="0" smtClean="0">
                <a:latin typeface="Arial" charset="0"/>
                <a:cs typeface="Arial" charset="0"/>
              </a:rPr>
              <a:t>  </a:t>
            </a:r>
            <a:r>
              <a:rPr lang="en-US" altLang="en-US" sz="2400" i="1" dirty="0" smtClean="0">
                <a:latin typeface="Arial" charset="0"/>
                <a:cs typeface="Arial" charset="0"/>
              </a:rPr>
              <a:t>“The rational thing is to use all you know in trying to understand a given phenomenon.”</a:t>
            </a:r>
          </a:p>
          <a:p>
            <a:pPr marL="1003301" lvl="1" indent="-514350" eaLnBrk="1" hangingPunct="1">
              <a:lnSpc>
                <a:spcPct val="90000"/>
              </a:lnSpc>
              <a:buClr>
                <a:schemeClr val="tx1"/>
              </a:buClr>
              <a:buSzPct val="80000"/>
              <a:buFont typeface="Wingdings" panose="05000000000000000000" pitchFamily="2" charset="2"/>
              <a:buChar char="Ø"/>
              <a:defRPr/>
            </a:pPr>
            <a:endParaRPr lang="en-US" altLang="en-US" sz="800" i="1" dirty="0" smtClean="0">
              <a:latin typeface="Arial" charset="0"/>
              <a:cs typeface="Arial" charset="0"/>
            </a:endParaRPr>
          </a:p>
          <a:p>
            <a:pPr marL="747713" indent="-514350" eaLnBrk="1" hangingPunct="1">
              <a:lnSpc>
                <a:spcPct val="90000"/>
              </a:lnSpc>
              <a:buClr>
                <a:schemeClr val="tx1"/>
              </a:buClr>
              <a:buSzPct val="80000"/>
              <a:buFont typeface="Wingdings" panose="05000000000000000000" pitchFamily="2" charset="2"/>
              <a:buChar char="Ø"/>
              <a:defRPr/>
            </a:pPr>
            <a:r>
              <a:rPr lang="en-US" altLang="en-US" sz="2600" dirty="0" smtClean="0">
                <a:latin typeface="Arial" charset="0"/>
                <a:cs typeface="Arial" charset="0"/>
              </a:rPr>
              <a:t>For example, advocates of Intelligent Design propose two kinds of biological complexity in support of a theistic science approach:</a:t>
            </a:r>
          </a:p>
          <a:p>
            <a:pPr marL="1003301" lvl="1" indent="-514350" eaLnBrk="1" hangingPunct="1">
              <a:lnSpc>
                <a:spcPct val="90000"/>
              </a:lnSpc>
              <a:buClr>
                <a:schemeClr val="tx1"/>
              </a:buClr>
              <a:buSzPct val="80000"/>
              <a:buFont typeface="Wingdings" panose="05000000000000000000" pitchFamily="2" charset="2"/>
              <a:buChar char="Ø"/>
              <a:defRPr/>
            </a:pPr>
            <a:r>
              <a:rPr lang="en-US" altLang="en-US" sz="2200" b="1" i="1" dirty="0" smtClean="0">
                <a:latin typeface="Arial" charset="0"/>
                <a:cs typeface="Arial" charset="0"/>
              </a:rPr>
              <a:t>Irreducible complexity </a:t>
            </a:r>
            <a:r>
              <a:rPr lang="en-US" altLang="en-US" sz="2200" dirty="0" smtClean="0">
                <a:latin typeface="Arial" charset="0"/>
                <a:cs typeface="Arial" charset="0"/>
              </a:rPr>
              <a:t>is the presence of complex interactive parts that combine to perform a necessary function, and from which no component could be removed without making the entire system completely nonfunctional.  (That such a system could not be produced by continuous improvement on some initial function defies evolution by natural selection.)</a:t>
            </a:r>
          </a:p>
          <a:p>
            <a:pPr marL="1003301" lvl="1" indent="-514350" eaLnBrk="1" hangingPunct="1">
              <a:lnSpc>
                <a:spcPct val="90000"/>
              </a:lnSpc>
              <a:buClr>
                <a:schemeClr val="tx1"/>
              </a:buClr>
              <a:buSzPct val="80000"/>
              <a:buFont typeface="Wingdings" panose="05000000000000000000" pitchFamily="2" charset="2"/>
              <a:buChar char="Ø"/>
              <a:defRPr/>
            </a:pPr>
            <a:r>
              <a:rPr lang="en-US" altLang="en-US" sz="2200" b="1" i="1" dirty="0" smtClean="0">
                <a:latin typeface="Arial" charset="0"/>
                <a:cs typeface="Arial" charset="0"/>
              </a:rPr>
              <a:t>Specified complexity </a:t>
            </a:r>
            <a:r>
              <a:rPr lang="en-US" altLang="en-US" sz="2200" dirty="0" smtClean="0">
                <a:latin typeface="Arial" charset="0"/>
                <a:cs typeface="Arial" charset="0"/>
              </a:rPr>
              <a:t>refers to the aligning of an </a:t>
            </a:r>
            <a:r>
              <a:rPr lang="en-US" altLang="en-US" sz="2200" i="1" dirty="0" smtClean="0">
                <a:latin typeface="Arial" charset="0"/>
                <a:cs typeface="Arial" charset="0"/>
              </a:rPr>
              <a:t>event</a:t>
            </a:r>
            <a:r>
              <a:rPr lang="en-US" altLang="en-US" sz="2200" dirty="0" smtClean="0">
                <a:latin typeface="Arial" charset="0"/>
                <a:cs typeface="Arial" charset="0"/>
              </a:rPr>
              <a:t> and a </a:t>
            </a:r>
            <a:r>
              <a:rPr lang="en-US" altLang="en-US" sz="2200" i="1" dirty="0" smtClean="0">
                <a:latin typeface="Arial" charset="0"/>
                <a:cs typeface="Arial" charset="0"/>
              </a:rPr>
              <a:t>pattern</a:t>
            </a:r>
            <a:r>
              <a:rPr lang="en-US" altLang="en-US" sz="2200" dirty="0" smtClean="0">
                <a:latin typeface="Arial" charset="0"/>
                <a:cs typeface="Arial" charset="0"/>
              </a:rPr>
              <a:t> in such a way that they indicate intentionality – such as the way the complex sequencing within DNA molecules (</a:t>
            </a:r>
            <a:r>
              <a:rPr lang="en-US" altLang="en-US" sz="2200" i="1" dirty="0" smtClean="0">
                <a:latin typeface="Arial" charset="0"/>
                <a:cs typeface="Arial" charset="0"/>
              </a:rPr>
              <a:t>pattern</a:t>
            </a:r>
            <a:r>
              <a:rPr lang="en-US" altLang="en-US" sz="2200" dirty="0" smtClean="0">
                <a:latin typeface="Arial" charset="0"/>
                <a:cs typeface="Arial" charset="0"/>
              </a:rPr>
              <a:t>) are exactly necessary for human life to occur (</a:t>
            </a:r>
            <a:r>
              <a:rPr lang="en-US" altLang="en-US" sz="2200" i="1" dirty="0" smtClean="0">
                <a:latin typeface="Arial" charset="0"/>
                <a:cs typeface="Arial" charset="0"/>
              </a:rPr>
              <a:t>event</a:t>
            </a:r>
            <a:r>
              <a:rPr lang="en-US" altLang="en-US" sz="2200" dirty="0" smtClean="0">
                <a:latin typeface="Arial" charset="0"/>
                <a:cs typeface="Arial" charset="0"/>
              </a:rPr>
              <a:t>).</a:t>
            </a:r>
          </a:p>
          <a:p>
            <a:pPr marL="1003301" lvl="1" indent="-514350" eaLnBrk="1" hangingPunct="1">
              <a:lnSpc>
                <a:spcPct val="90000"/>
              </a:lnSpc>
              <a:buClr>
                <a:schemeClr val="tx1"/>
              </a:buClr>
              <a:buSzPct val="80000"/>
              <a:buFont typeface="Wingdings" panose="05000000000000000000" pitchFamily="2" charset="2"/>
              <a:buChar char="Ø"/>
              <a:defRPr/>
            </a:pPr>
            <a:endParaRPr lang="en-US" altLang="en-US" sz="2200" dirty="0" smtClean="0">
              <a:latin typeface="Arial" charset="0"/>
              <a:cs typeface="Arial" charset="0"/>
            </a:endParaRPr>
          </a:p>
          <a:p>
            <a:pPr marL="887412" indent="-457200" eaLnBrk="1" hangingPunct="1">
              <a:lnSpc>
                <a:spcPct val="90000"/>
              </a:lnSpc>
              <a:buClr>
                <a:schemeClr val="tx1"/>
              </a:buClr>
              <a:buSzPct val="80000"/>
              <a:buFont typeface="Wingdings" panose="05000000000000000000" pitchFamily="2" charset="2"/>
              <a:buChar char="Ø"/>
              <a:defRPr/>
            </a:pPr>
            <a:endParaRPr lang="en-US" altLang="en-US" sz="2400" dirty="0" smtClean="0">
              <a:latin typeface="Arial" charset="0"/>
              <a:cs typeface="Arial" charset="0"/>
            </a:endParaRPr>
          </a:p>
          <a:p>
            <a:pPr marL="1143000" lvl="1" indent="-457200" eaLnBrk="1" hangingPunct="1">
              <a:lnSpc>
                <a:spcPct val="90000"/>
              </a:lnSpc>
              <a:buClr>
                <a:schemeClr val="tx1"/>
              </a:buClr>
              <a:buSzPct val="80000"/>
              <a:buFont typeface="Wingdings" panose="05000000000000000000" pitchFamily="2" charset="2"/>
              <a:buChar char="Ø"/>
              <a:defRPr/>
            </a:pPr>
            <a:endParaRPr lang="en-US" altLang="en-US" sz="2600" dirty="0" smtClean="0">
              <a:latin typeface="Arial" charset="0"/>
              <a:cs typeface="Arial" charset="0"/>
            </a:endParaRPr>
          </a:p>
        </p:txBody>
      </p:sp>
      <p:sp>
        <p:nvSpPr>
          <p:cNvPr id="8194" name="Rectangle 2"/>
          <p:cNvSpPr>
            <a:spLocks noGrp="1" noChangeArrowheads="1"/>
          </p:cNvSpPr>
          <p:nvPr>
            <p:ph type="title"/>
          </p:nvPr>
        </p:nvSpPr>
        <p:spPr>
          <a:xfrm>
            <a:off x="34290" y="26670"/>
            <a:ext cx="9067800" cy="430530"/>
          </a:xfrm>
        </p:spPr>
        <p:txBody>
          <a:bodyPr>
            <a:noAutofit/>
          </a:bodyPr>
          <a:lstStyle/>
          <a:p>
            <a:pPr eaLnBrk="1" fontAlgn="auto" hangingPunct="1">
              <a:spcAft>
                <a:spcPts val="0"/>
              </a:spcAft>
              <a:defRPr/>
            </a:pPr>
            <a:r>
              <a:rPr lang="en-US" altLang="en-US" sz="3000" dirty="0" smtClean="0">
                <a:solidFill>
                  <a:schemeClr val="tx1"/>
                </a:solidFill>
                <a:effectLst/>
                <a:latin typeface="Arial" panose="020B0604020202020204" pitchFamily="34" charset="0"/>
                <a:cs typeface="Arial" panose="020B0604020202020204" pitchFamily="34" charset="0"/>
              </a:rPr>
              <a:t>Philosophy of Science – Theistic </a:t>
            </a:r>
            <a:r>
              <a:rPr lang="en-US" altLang="en-US" sz="2800" dirty="0" smtClean="0">
                <a:solidFill>
                  <a:schemeClr val="tx1"/>
                </a:solidFill>
                <a:effectLst/>
                <a:latin typeface="Arial" panose="020B0604020202020204" pitchFamily="34" charset="0"/>
                <a:cs typeface="Arial" panose="020B0604020202020204" pitchFamily="34" charset="0"/>
              </a:rPr>
              <a:t>Science</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12290">
                                            <p:txEl>
                                              <p:pRg st="0" end="0"/>
                                            </p:txEl>
                                          </p:spTgt>
                                        </p:tgtEl>
                                        <p:attrNameLst>
                                          <p:attrName>style.visibility</p:attrName>
                                        </p:attrNameLst>
                                      </p:cBhvr>
                                      <p:to>
                                        <p:strVal val="visible"/>
                                      </p:to>
                                    </p:set>
                                    <p:animEffect transition="in" filter="fade">
                                      <p:cBhvr>
                                        <p:cTn id="7" dur="1000"/>
                                        <p:tgtEl>
                                          <p:spTgt spid="12290">
                                            <p:txEl>
                                              <p:pRg st="0" end="0"/>
                                            </p:txEl>
                                          </p:spTgt>
                                        </p:tgtEl>
                                      </p:cBhvr>
                                    </p:animEffect>
                                    <p:anim calcmode="lin" valueType="num">
                                      <p:cBhvr>
                                        <p:cTn id="8" dur="1000" fill="hold"/>
                                        <p:tgtEl>
                                          <p:spTgt spid="12290">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2290">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12290">
                                            <p:txEl>
                                              <p:pRg st="2" end="2"/>
                                            </p:txEl>
                                          </p:spTgt>
                                        </p:tgtEl>
                                        <p:attrNameLst>
                                          <p:attrName>style.visibility</p:attrName>
                                        </p:attrNameLst>
                                      </p:cBhvr>
                                      <p:to>
                                        <p:strVal val="visible"/>
                                      </p:to>
                                    </p:set>
                                    <p:animEffect transition="in" filter="fade">
                                      <p:cBhvr>
                                        <p:cTn id="14" dur="1000"/>
                                        <p:tgtEl>
                                          <p:spTgt spid="12290">
                                            <p:txEl>
                                              <p:pRg st="2" end="2"/>
                                            </p:txEl>
                                          </p:spTgt>
                                        </p:tgtEl>
                                      </p:cBhvr>
                                    </p:animEffect>
                                    <p:anim calcmode="lin" valueType="num">
                                      <p:cBhvr>
                                        <p:cTn id="15" dur="1000" fill="hold"/>
                                        <p:tgtEl>
                                          <p:spTgt spid="12290">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12290">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nodeType="clickEffect">
                                  <p:stCondLst>
                                    <p:cond delay="0"/>
                                  </p:stCondLst>
                                  <p:childTnLst>
                                    <p:set>
                                      <p:cBhvr>
                                        <p:cTn id="20" dur="1" fill="hold">
                                          <p:stCondLst>
                                            <p:cond delay="0"/>
                                          </p:stCondLst>
                                        </p:cTn>
                                        <p:tgtEl>
                                          <p:spTgt spid="12290">
                                            <p:txEl>
                                              <p:pRg st="4" end="4"/>
                                            </p:txEl>
                                          </p:spTgt>
                                        </p:tgtEl>
                                        <p:attrNameLst>
                                          <p:attrName>style.visibility</p:attrName>
                                        </p:attrNameLst>
                                      </p:cBhvr>
                                      <p:to>
                                        <p:strVal val="visible"/>
                                      </p:to>
                                    </p:set>
                                    <p:animEffect transition="in" filter="fade">
                                      <p:cBhvr>
                                        <p:cTn id="21" dur="1000"/>
                                        <p:tgtEl>
                                          <p:spTgt spid="12290">
                                            <p:txEl>
                                              <p:pRg st="4" end="4"/>
                                            </p:txEl>
                                          </p:spTgt>
                                        </p:tgtEl>
                                      </p:cBhvr>
                                    </p:animEffect>
                                    <p:anim calcmode="lin" valueType="num">
                                      <p:cBhvr>
                                        <p:cTn id="22" dur="1000" fill="hold"/>
                                        <p:tgtEl>
                                          <p:spTgt spid="12290">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12290">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nodeType="clickEffect">
                                  <p:stCondLst>
                                    <p:cond delay="0"/>
                                  </p:stCondLst>
                                  <p:childTnLst>
                                    <p:set>
                                      <p:cBhvr>
                                        <p:cTn id="27" dur="1" fill="hold">
                                          <p:stCondLst>
                                            <p:cond delay="0"/>
                                          </p:stCondLst>
                                        </p:cTn>
                                        <p:tgtEl>
                                          <p:spTgt spid="12290">
                                            <p:txEl>
                                              <p:pRg st="5" end="5"/>
                                            </p:txEl>
                                          </p:spTgt>
                                        </p:tgtEl>
                                        <p:attrNameLst>
                                          <p:attrName>style.visibility</p:attrName>
                                        </p:attrNameLst>
                                      </p:cBhvr>
                                      <p:to>
                                        <p:strVal val="visible"/>
                                      </p:to>
                                    </p:set>
                                    <p:animEffect transition="in" filter="fade">
                                      <p:cBhvr>
                                        <p:cTn id="28" dur="1000"/>
                                        <p:tgtEl>
                                          <p:spTgt spid="12290">
                                            <p:txEl>
                                              <p:pRg st="5" end="5"/>
                                            </p:txEl>
                                          </p:spTgt>
                                        </p:tgtEl>
                                      </p:cBhvr>
                                    </p:animEffect>
                                    <p:anim calcmode="lin" valueType="num">
                                      <p:cBhvr>
                                        <p:cTn id="29" dur="1000" fill="hold"/>
                                        <p:tgtEl>
                                          <p:spTgt spid="12290">
                                            <p:txEl>
                                              <p:pRg st="5" end="5"/>
                                            </p:txEl>
                                          </p:spTgt>
                                        </p:tgtEl>
                                        <p:attrNameLst>
                                          <p:attrName>ppt_x</p:attrName>
                                        </p:attrNameLst>
                                      </p:cBhvr>
                                      <p:tavLst>
                                        <p:tav tm="0">
                                          <p:val>
                                            <p:strVal val="#ppt_x"/>
                                          </p:val>
                                        </p:tav>
                                        <p:tav tm="100000">
                                          <p:val>
                                            <p:strVal val="#ppt_x"/>
                                          </p:val>
                                        </p:tav>
                                      </p:tavLst>
                                    </p:anim>
                                    <p:anim calcmode="lin" valueType="num">
                                      <p:cBhvr>
                                        <p:cTn id="30" dur="1000" fill="hold"/>
                                        <p:tgtEl>
                                          <p:spTgt spid="12290">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42" presetClass="entr" presetSubtype="0" fill="hold" nodeType="clickEffect">
                                  <p:stCondLst>
                                    <p:cond delay="0"/>
                                  </p:stCondLst>
                                  <p:childTnLst>
                                    <p:set>
                                      <p:cBhvr>
                                        <p:cTn id="34" dur="1" fill="hold">
                                          <p:stCondLst>
                                            <p:cond delay="0"/>
                                          </p:stCondLst>
                                        </p:cTn>
                                        <p:tgtEl>
                                          <p:spTgt spid="12290">
                                            <p:txEl>
                                              <p:pRg st="6" end="6"/>
                                            </p:txEl>
                                          </p:spTgt>
                                        </p:tgtEl>
                                        <p:attrNameLst>
                                          <p:attrName>style.visibility</p:attrName>
                                        </p:attrNameLst>
                                      </p:cBhvr>
                                      <p:to>
                                        <p:strVal val="visible"/>
                                      </p:to>
                                    </p:set>
                                    <p:animEffect transition="in" filter="fade">
                                      <p:cBhvr>
                                        <p:cTn id="35" dur="1000"/>
                                        <p:tgtEl>
                                          <p:spTgt spid="12290">
                                            <p:txEl>
                                              <p:pRg st="6" end="6"/>
                                            </p:txEl>
                                          </p:spTgt>
                                        </p:tgtEl>
                                      </p:cBhvr>
                                    </p:animEffect>
                                    <p:anim calcmode="lin" valueType="num">
                                      <p:cBhvr>
                                        <p:cTn id="36" dur="1000" fill="hold"/>
                                        <p:tgtEl>
                                          <p:spTgt spid="12290">
                                            <p:txEl>
                                              <p:pRg st="6" end="6"/>
                                            </p:txEl>
                                          </p:spTgt>
                                        </p:tgtEl>
                                        <p:attrNameLst>
                                          <p:attrName>ppt_x</p:attrName>
                                        </p:attrNameLst>
                                      </p:cBhvr>
                                      <p:tavLst>
                                        <p:tav tm="0">
                                          <p:val>
                                            <p:strVal val="#ppt_x"/>
                                          </p:val>
                                        </p:tav>
                                        <p:tav tm="100000">
                                          <p:val>
                                            <p:strVal val="#ppt_x"/>
                                          </p:val>
                                        </p:tav>
                                      </p:tavLst>
                                    </p:anim>
                                    <p:anim calcmode="lin" valueType="num">
                                      <p:cBhvr>
                                        <p:cTn id="37" dur="1000" fill="hold"/>
                                        <p:tgtEl>
                                          <p:spTgt spid="12290">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290" name="Rectangle 3"/>
          <p:cNvSpPr>
            <a:spLocks noGrp="1" noChangeArrowheads="1"/>
          </p:cNvSpPr>
          <p:nvPr>
            <p:ph idx="1"/>
          </p:nvPr>
        </p:nvSpPr>
        <p:spPr>
          <a:xfrm>
            <a:off x="0" y="457200"/>
            <a:ext cx="8945563" cy="6324600"/>
          </a:xfrm>
        </p:spPr>
        <p:txBody>
          <a:bodyPr/>
          <a:lstStyle/>
          <a:p>
            <a:pPr marL="747713" indent="-514350" eaLnBrk="1" hangingPunct="1">
              <a:lnSpc>
                <a:spcPct val="90000"/>
              </a:lnSpc>
              <a:buClr>
                <a:schemeClr val="tx1"/>
              </a:buClr>
              <a:buSzPct val="80000"/>
              <a:buFont typeface="Wingdings" panose="05000000000000000000" pitchFamily="2" charset="2"/>
              <a:buChar char="Ø"/>
              <a:defRPr/>
            </a:pPr>
            <a:r>
              <a:rPr lang="en-US" altLang="en-US" sz="2800" b="1" dirty="0" smtClean="0">
                <a:latin typeface="Arial" charset="0"/>
                <a:cs typeface="Arial" charset="0"/>
              </a:rPr>
              <a:t>Theistic science </a:t>
            </a:r>
            <a:r>
              <a:rPr lang="en-US" altLang="en-US" sz="2800" dirty="0" smtClean="0">
                <a:latin typeface="Arial" charset="0"/>
                <a:cs typeface="Arial" charset="0"/>
              </a:rPr>
              <a:t>seeks to avoid the “God-of-the-gaps” by trying to ensure an intelligent cause (God) is only appealed to when it is impossible for a given phenomenon to have a natural cause.</a:t>
            </a:r>
          </a:p>
          <a:p>
            <a:pPr marL="747713" indent="-514350" eaLnBrk="1" hangingPunct="1">
              <a:lnSpc>
                <a:spcPct val="90000"/>
              </a:lnSpc>
              <a:buClr>
                <a:schemeClr val="tx1"/>
              </a:buClr>
              <a:buSzPct val="80000"/>
              <a:buFont typeface="Wingdings" panose="05000000000000000000" pitchFamily="2" charset="2"/>
              <a:buChar char="Ø"/>
              <a:defRPr/>
            </a:pPr>
            <a:endParaRPr lang="en-US" altLang="en-US" sz="300" dirty="0" smtClean="0">
              <a:latin typeface="Arial" charset="0"/>
              <a:cs typeface="Arial" charset="0"/>
            </a:endParaRPr>
          </a:p>
          <a:p>
            <a:pPr marL="1003301" lvl="1" indent="-514350" eaLnBrk="1" hangingPunct="1">
              <a:lnSpc>
                <a:spcPct val="90000"/>
              </a:lnSpc>
              <a:buClr>
                <a:schemeClr val="tx1"/>
              </a:buClr>
              <a:buSzPct val="80000"/>
              <a:buFont typeface="Wingdings" panose="05000000000000000000" pitchFamily="2" charset="2"/>
              <a:buChar char="Ø"/>
              <a:defRPr/>
            </a:pPr>
            <a:r>
              <a:rPr lang="en-US" altLang="en-US" sz="2800" dirty="0" smtClean="0">
                <a:latin typeface="Arial" charset="0"/>
                <a:cs typeface="Arial" charset="0"/>
              </a:rPr>
              <a:t>The challenge is how to know </a:t>
            </a:r>
            <a:r>
              <a:rPr lang="en-US" altLang="en-US" sz="2800" u="sng" dirty="0" smtClean="0">
                <a:latin typeface="Arial" charset="0"/>
                <a:cs typeface="Arial" charset="0"/>
              </a:rPr>
              <a:t>when</a:t>
            </a:r>
            <a:r>
              <a:rPr lang="en-US" altLang="en-US" sz="2800" dirty="0" smtClean="0">
                <a:latin typeface="Arial" charset="0"/>
                <a:cs typeface="Arial" charset="0"/>
              </a:rPr>
              <a:t> a given phenomenon can be judged as not being explicable by natural means.  How far must a scientist go before all natural explanations are considered exhausted?</a:t>
            </a:r>
          </a:p>
          <a:p>
            <a:pPr marL="1003301" lvl="1" indent="-514350" eaLnBrk="1" hangingPunct="1">
              <a:lnSpc>
                <a:spcPct val="90000"/>
              </a:lnSpc>
              <a:buClr>
                <a:schemeClr val="tx1"/>
              </a:buClr>
              <a:buSzPct val="80000"/>
              <a:buFont typeface="Wingdings" panose="05000000000000000000" pitchFamily="2" charset="2"/>
              <a:buChar char="Ø"/>
              <a:defRPr/>
            </a:pPr>
            <a:r>
              <a:rPr lang="en-US" altLang="en-US" sz="2800" dirty="0" smtClean="0">
                <a:latin typeface="Arial" charset="0"/>
                <a:cs typeface="Arial" charset="0"/>
              </a:rPr>
              <a:t>Critically important is that theistic science can be open to ALL evidence that is found through scientific inquiry (God could have used some for of evolution in Creation), while methodological naturalists are </a:t>
            </a:r>
            <a:r>
              <a:rPr lang="en-US" altLang="en-US" sz="2800" i="1" dirty="0" smtClean="0">
                <a:latin typeface="Arial" charset="0"/>
                <a:cs typeface="Arial" charset="0"/>
              </a:rPr>
              <a:t>by definition </a:t>
            </a:r>
            <a:r>
              <a:rPr lang="en-US" altLang="en-US" sz="2800" dirty="0" smtClean="0">
                <a:latin typeface="Arial" charset="0"/>
                <a:cs typeface="Arial" charset="0"/>
              </a:rPr>
              <a:t>prevented from any consideration of non-natural causes.  </a:t>
            </a:r>
            <a:endParaRPr lang="en-US" altLang="en-US" sz="2200" dirty="0" smtClean="0">
              <a:latin typeface="Arial" charset="0"/>
              <a:cs typeface="Arial" charset="0"/>
            </a:endParaRPr>
          </a:p>
          <a:p>
            <a:pPr marL="887412" indent="-457200" eaLnBrk="1" hangingPunct="1">
              <a:lnSpc>
                <a:spcPct val="90000"/>
              </a:lnSpc>
              <a:buClr>
                <a:schemeClr val="tx1"/>
              </a:buClr>
              <a:buSzPct val="80000"/>
              <a:buFont typeface="Wingdings" panose="05000000000000000000" pitchFamily="2" charset="2"/>
              <a:buChar char="Ø"/>
              <a:defRPr/>
            </a:pPr>
            <a:endParaRPr lang="en-US" altLang="en-US" sz="2400" dirty="0" smtClean="0">
              <a:latin typeface="Arial" charset="0"/>
              <a:cs typeface="Arial" charset="0"/>
            </a:endParaRPr>
          </a:p>
          <a:p>
            <a:pPr marL="1143000" lvl="1" indent="-457200" eaLnBrk="1" hangingPunct="1">
              <a:lnSpc>
                <a:spcPct val="90000"/>
              </a:lnSpc>
              <a:buClr>
                <a:schemeClr val="tx1"/>
              </a:buClr>
              <a:buSzPct val="80000"/>
              <a:buFont typeface="Wingdings" panose="05000000000000000000" pitchFamily="2" charset="2"/>
              <a:buChar char="Ø"/>
              <a:defRPr/>
            </a:pPr>
            <a:endParaRPr lang="en-US" altLang="en-US" sz="2600" dirty="0" smtClean="0">
              <a:latin typeface="Arial" charset="0"/>
              <a:cs typeface="Arial" charset="0"/>
            </a:endParaRPr>
          </a:p>
        </p:txBody>
      </p:sp>
      <p:sp>
        <p:nvSpPr>
          <p:cNvPr id="8194" name="Rectangle 2"/>
          <p:cNvSpPr>
            <a:spLocks noGrp="1" noChangeArrowheads="1"/>
          </p:cNvSpPr>
          <p:nvPr>
            <p:ph type="title"/>
          </p:nvPr>
        </p:nvSpPr>
        <p:spPr>
          <a:xfrm>
            <a:off x="34290" y="26670"/>
            <a:ext cx="9067800" cy="430530"/>
          </a:xfrm>
        </p:spPr>
        <p:txBody>
          <a:bodyPr>
            <a:noAutofit/>
          </a:bodyPr>
          <a:lstStyle/>
          <a:p>
            <a:pPr eaLnBrk="1" fontAlgn="auto" hangingPunct="1">
              <a:spcAft>
                <a:spcPts val="0"/>
              </a:spcAft>
              <a:defRPr/>
            </a:pPr>
            <a:r>
              <a:rPr lang="en-US" altLang="en-US" sz="3000" dirty="0" smtClean="0">
                <a:solidFill>
                  <a:schemeClr val="tx1"/>
                </a:solidFill>
                <a:effectLst/>
                <a:latin typeface="Arial" panose="020B0604020202020204" pitchFamily="34" charset="0"/>
                <a:cs typeface="Arial" panose="020B0604020202020204" pitchFamily="34" charset="0"/>
              </a:rPr>
              <a:t>Philosophy of Science – Theistic </a:t>
            </a:r>
            <a:r>
              <a:rPr lang="en-US" altLang="en-US" sz="2800" dirty="0" smtClean="0">
                <a:solidFill>
                  <a:schemeClr val="tx1"/>
                </a:solidFill>
                <a:effectLst/>
                <a:latin typeface="Arial" panose="020B0604020202020204" pitchFamily="34" charset="0"/>
                <a:cs typeface="Arial" panose="020B0604020202020204" pitchFamily="34" charset="0"/>
              </a:rPr>
              <a:t>Science</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12290">
                                            <p:txEl>
                                              <p:pRg st="0" end="0"/>
                                            </p:txEl>
                                          </p:spTgt>
                                        </p:tgtEl>
                                        <p:attrNameLst>
                                          <p:attrName>style.visibility</p:attrName>
                                        </p:attrNameLst>
                                      </p:cBhvr>
                                      <p:to>
                                        <p:strVal val="visible"/>
                                      </p:to>
                                    </p:set>
                                    <p:animEffect transition="in" filter="fade">
                                      <p:cBhvr>
                                        <p:cTn id="7" dur="1000"/>
                                        <p:tgtEl>
                                          <p:spTgt spid="12290">
                                            <p:txEl>
                                              <p:pRg st="0" end="0"/>
                                            </p:txEl>
                                          </p:spTgt>
                                        </p:tgtEl>
                                      </p:cBhvr>
                                    </p:animEffect>
                                    <p:anim calcmode="lin" valueType="num">
                                      <p:cBhvr>
                                        <p:cTn id="8" dur="1000" fill="hold"/>
                                        <p:tgtEl>
                                          <p:spTgt spid="12290">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2290">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12290">
                                            <p:txEl>
                                              <p:pRg st="2" end="2"/>
                                            </p:txEl>
                                          </p:spTgt>
                                        </p:tgtEl>
                                        <p:attrNameLst>
                                          <p:attrName>style.visibility</p:attrName>
                                        </p:attrNameLst>
                                      </p:cBhvr>
                                      <p:to>
                                        <p:strVal val="visible"/>
                                      </p:to>
                                    </p:set>
                                    <p:animEffect transition="in" filter="fade">
                                      <p:cBhvr>
                                        <p:cTn id="14" dur="1000"/>
                                        <p:tgtEl>
                                          <p:spTgt spid="12290">
                                            <p:txEl>
                                              <p:pRg st="2" end="2"/>
                                            </p:txEl>
                                          </p:spTgt>
                                        </p:tgtEl>
                                      </p:cBhvr>
                                    </p:animEffect>
                                    <p:anim calcmode="lin" valueType="num">
                                      <p:cBhvr>
                                        <p:cTn id="15" dur="1000" fill="hold"/>
                                        <p:tgtEl>
                                          <p:spTgt spid="12290">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12290">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nodeType="clickEffect">
                                  <p:stCondLst>
                                    <p:cond delay="0"/>
                                  </p:stCondLst>
                                  <p:childTnLst>
                                    <p:set>
                                      <p:cBhvr>
                                        <p:cTn id="20" dur="1" fill="hold">
                                          <p:stCondLst>
                                            <p:cond delay="0"/>
                                          </p:stCondLst>
                                        </p:cTn>
                                        <p:tgtEl>
                                          <p:spTgt spid="12290">
                                            <p:txEl>
                                              <p:pRg st="3" end="3"/>
                                            </p:txEl>
                                          </p:spTgt>
                                        </p:tgtEl>
                                        <p:attrNameLst>
                                          <p:attrName>style.visibility</p:attrName>
                                        </p:attrNameLst>
                                      </p:cBhvr>
                                      <p:to>
                                        <p:strVal val="visible"/>
                                      </p:to>
                                    </p:set>
                                    <p:animEffect transition="in" filter="fade">
                                      <p:cBhvr>
                                        <p:cTn id="21" dur="1000"/>
                                        <p:tgtEl>
                                          <p:spTgt spid="12290">
                                            <p:txEl>
                                              <p:pRg st="3" end="3"/>
                                            </p:txEl>
                                          </p:spTgt>
                                        </p:tgtEl>
                                      </p:cBhvr>
                                    </p:animEffect>
                                    <p:anim calcmode="lin" valueType="num">
                                      <p:cBhvr>
                                        <p:cTn id="22" dur="1000" fill="hold"/>
                                        <p:tgtEl>
                                          <p:spTgt spid="12290">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12290">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195" name="Rectangle 3"/>
          <p:cNvSpPr>
            <a:spLocks noGrp="1" noChangeArrowheads="1"/>
          </p:cNvSpPr>
          <p:nvPr>
            <p:ph idx="1"/>
          </p:nvPr>
        </p:nvSpPr>
        <p:spPr>
          <a:xfrm>
            <a:off x="0" y="685800"/>
            <a:ext cx="8915400" cy="6400800"/>
          </a:xfrm>
        </p:spPr>
        <p:txBody>
          <a:bodyPr>
            <a:normAutofit/>
          </a:bodyPr>
          <a:lstStyle/>
          <a:p>
            <a:pPr marL="621792" lvl="1" eaLnBrk="1" fontAlgn="auto" hangingPunct="1">
              <a:lnSpc>
                <a:spcPct val="90000"/>
              </a:lnSpc>
              <a:spcBef>
                <a:spcPts val="324"/>
              </a:spcBef>
              <a:spcAft>
                <a:spcPts val="0"/>
              </a:spcAft>
              <a:buClr>
                <a:schemeClr val="tx1"/>
              </a:buClr>
              <a:buSzPct val="80000"/>
              <a:buFont typeface="Wingdings" pitchFamily="2" charset="2"/>
              <a:buChar char="Ø"/>
              <a:defRPr/>
            </a:pPr>
            <a:r>
              <a:rPr lang="en-US" sz="3200" dirty="0" smtClean="0">
                <a:latin typeface="Arial" panose="020B0604020202020204" pitchFamily="34" charset="0"/>
                <a:cs typeface="Arial" panose="020B0604020202020204" pitchFamily="34" charset="0"/>
              </a:rPr>
              <a:t>Literally, it is </a:t>
            </a:r>
            <a:r>
              <a:rPr lang="en-US" sz="3200" i="1" dirty="0" smtClean="0">
                <a:latin typeface="Arial" panose="020B0604020202020204" pitchFamily="34" charset="0"/>
                <a:cs typeface="Arial" panose="020B0604020202020204" pitchFamily="34" charset="0"/>
              </a:rPr>
              <a:t>a love of wisdom </a:t>
            </a:r>
            <a:r>
              <a:rPr lang="en-US" sz="3200" dirty="0" smtClean="0">
                <a:latin typeface="Arial" panose="020B0604020202020204" pitchFamily="34" charset="0"/>
                <a:cs typeface="Arial" panose="020B0604020202020204" pitchFamily="34" charset="0"/>
              </a:rPr>
              <a:t>– </a:t>
            </a:r>
            <a:r>
              <a:rPr lang="en-US" sz="3200" i="1" dirty="0" err="1" smtClean="0">
                <a:latin typeface="Arial" panose="020B0604020202020204" pitchFamily="34" charset="0"/>
                <a:cs typeface="Arial" panose="020B0604020202020204" pitchFamily="34" charset="0"/>
              </a:rPr>
              <a:t>phileo</a:t>
            </a:r>
            <a:r>
              <a:rPr lang="en-US" sz="3200" dirty="0" smtClean="0">
                <a:latin typeface="Arial" panose="020B0604020202020204" pitchFamily="34" charset="0"/>
                <a:cs typeface="Arial" panose="020B0604020202020204" pitchFamily="34" charset="0"/>
              </a:rPr>
              <a:t> is Greek for “love,” </a:t>
            </a:r>
            <a:r>
              <a:rPr lang="en-US" sz="3200" i="1" dirty="0" err="1" smtClean="0">
                <a:latin typeface="Arial" panose="020B0604020202020204" pitchFamily="34" charset="0"/>
                <a:cs typeface="Arial" panose="020B0604020202020204" pitchFamily="34" charset="0"/>
              </a:rPr>
              <a:t>sophos</a:t>
            </a:r>
            <a:r>
              <a:rPr lang="en-US" sz="3200" i="1" dirty="0" smtClean="0">
                <a:latin typeface="Arial" panose="020B0604020202020204" pitchFamily="34" charset="0"/>
                <a:cs typeface="Arial" panose="020B0604020202020204" pitchFamily="34" charset="0"/>
              </a:rPr>
              <a:t> </a:t>
            </a:r>
            <a:r>
              <a:rPr lang="en-US" sz="3200" dirty="0" smtClean="0">
                <a:latin typeface="Arial" panose="020B0604020202020204" pitchFamily="34" charset="0"/>
                <a:cs typeface="Arial" panose="020B0604020202020204" pitchFamily="34" charset="0"/>
              </a:rPr>
              <a:t>means “wisdom.”</a:t>
            </a:r>
          </a:p>
          <a:p>
            <a:pPr marL="110616" indent="0" eaLnBrk="1" fontAlgn="auto" hangingPunct="1">
              <a:lnSpc>
                <a:spcPct val="90000"/>
              </a:lnSpc>
              <a:spcBef>
                <a:spcPts val="324"/>
              </a:spcBef>
              <a:spcAft>
                <a:spcPts val="0"/>
              </a:spcAft>
              <a:buClr>
                <a:schemeClr val="tx1"/>
              </a:buClr>
              <a:buSzPct val="80000"/>
              <a:buFont typeface="Wingdings 3" pitchFamily="18" charset="2"/>
              <a:buNone/>
              <a:defRPr/>
            </a:pPr>
            <a:endParaRPr lang="en-US" sz="600" dirty="0" smtClean="0">
              <a:latin typeface="Arial" panose="020B0604020202020204" pitchFamily="34" charset="0"/>
              <a:cs typeface="Arial" panose="020B0604020202020204" pitchFamily="34" charset="0"/>
            </a:endParaRPr>
          </a:p>
          <a:p>
            <a:pPr marL="621792" lvl="1" eaLnBrk="1" fontAlgn="auto" hangingPunct="1">
              <a:lnSpc>
                <a:spcPct val="90000"/>
              </a:lnSpc>
              <a:spcBef>
                <a:spcPts val="324"/>
              </a:spcBef>
              <a:spcAft>
                <a:spcPts val="0"/>
              </a:spcAft>
              <a:buClr>
                <a:schemeClr val="tx1"/>
              </a:buClr>
              <a:buSzPct val="80000"/>
              <a:buFont typeface="Wingdings" pitchFamily="2" charset="2"/>
              <a:buChar char="Ø"/>
              <a:defRPr/>
            </a:pPr>
            <a:r>
              <a:rPr lang="en-US" sz="3200" dirty="0" smtClean="0">
                <a:latin typeface="Arial" panose="020B0604020202020204" pitchFamily="34" charset="0"/>
                <a:cs typeface="Arial" panose="020B0604020202020204" pitchFamily="34" charset="0"/>
              </a:rPr>
              <a:t>Philosophy </a:t>
            </a:r>
            <a:r>
              <a:rPr lang="en-US" sz="3200" dirty="0">
                <a:latin typeface="Arial" panose="020B0604020202020204" pitchFamily="34" charset="0"/>
                <a:cs typeface="Arial" panose="020B0604020202020204" pitchFamily="34" charset="0"/>
              </a:rPr>
              <a:t>is the critical examination of our foundational beliefs concerning the nature of reality, knowledge and truth; and our moral and social values</a:t>
            </a:r>
            <a:r>
              <a:rPr lang="en-US" sz="3200" dirty="0" smtClean="0">
                <a:latin typeface="Arial" panose="020B0604020202020204" pitchFamily="34" charset="0"/>
                <a:cs typeface="Arial" panose="020B0604020202020204" pitchFamily="34" charset="0"/>
              </a:rPr>
              <a:t>.</a:t>
            </a:r>
            <a:endParaRPr lang="en-US" sz="3200" dirty="0">
              <a:latin typeface="Arial" panose="020B0604020202020204" pitchFamily="34" charset="0"/>
              <a:cs typeface="Arial" panose="020B0604020202020204" pitchFamily="34" charset="0"/>
            </a:endParaRPr>
          </a:p>
          <a:p>
            <a:pPr marL="621792" lvl="1" eaLnBrk="1" fontAlgn="auto" hangingPunct="1">
              <a:lnSpc>
                <a:spcPct val="90000"/>
              </a:lnSpc>
              <a:spcBef>
                <a:spcPts val="324"/>
              </a:spcBef>
              <a:spcAft>
                <a:spcPts val="0"/>
              </a:spcAft>
              <a:buClr>
                <a:schemeClr val="tx1"/>
              </a:buClr>
              <a:buSzPct val="80000"/>
              <a:buFont typeface="Wingdings" pitchFamily="2" charset="2"/>
              <a:buChar char="Ø"/>
              <a:defRPr/>
            </a:pPr>
            <a:r>
              <a:rPr lang="en-US" sz="3200" dirty="0">
                <a:latin typeface="Arial" panose="020B0604020202020204" pitchFamily="34" charset="0"/>
                <a:cs typeface="Arial" panose="020B0604020202020204" pitchFamily="34" charset="0"/>
              </a:rPr>
              <a:t>P</a:t>
            </a:r>
            <a:r>
              <a:rPr lang="en-US" sz="3200" dirty="0" smtClean="0">
                <a:latin typeface="Arial" panose="020B0604020202020204" pitchFamily="34" charset="0"/>
                <a:cs typeface="Arial" panose="020B0604020202020204" pitchFamily="34" charset="0"/>
              </a:rPr>
              <a:t>hilosophy is the means and process by which we examine our lives and the meaning in our lives.</a:t>
            </a:r>
          </a:p>
          <a:p>
            <a:pPr marL="621792" lvl="1" eaLnBrk="1" fontAlgn="auto" hangingPunct="1">
              <a:lnSpc>
                <a:spcPct val="90000"/>
              </a:lnSpc>
              <a:spcBef>
                <a:spcPts val="324"/>
              </a:spcBef>
              <a:spcAft>
                <a:spcPts val="0"/>
              </a:spcAft>
              <a:buClr>
                <a:schemeClr val="tx1"/>
              </a:buClr>
              <a:buSzPct val="80000"/>
              <a:buFont typeface="Wingdings" pitchFamily="2" charset="2"/>
              <a:buChar char="Ø"/>
              <a:defRPr/>
            </a:pPr>
            <a:r>
              <a:rPr lang="en-US" sz="3200" b="1" dirty="0" smtClean="0">
                <a:latin typeface="Arial" panose="020B0604020202020204" pitchFamily="34" charset="0"/>
                <a:cs typeface="Arial" panose="020B0604020202020204" pitchFamily="34" charset="0"/>
              </a:rPr>
              <a:t>Philosophy is the attempt to think rationally and critically about life’s most important questions in order to obtain knowledge and wisdom about them.</a:t>
            </a:r>
          </a:p>
          <a:p>
            <a:pPr marL="393192" lvl="1" indent="0" eaLnBrk="1" fontAlgn="auto" hangingPunct="1">
              <a:lnSpc>
                <a:spcPct val="90000"/>
              </a:lnSpc>
              <a:spcBef>
                <a:spcPts val="324"/>
              </a:spcBef>
              <a:spcAft>
                <a:spcPts val="0"/>
              </a:spcAft>
              <a:buClr>
                <a:schemeClr val="tx1"/>
              </a:buClr>
              <a:buSzPct val="80000"/>
              <a:buFont typeface="Verdana" pitchFamily="34" charset="0"/>
              <a:buNone/>
              <a:defRPr/>
            </a:pPr>
            <a:endParaRPr lang="en-US" sz="1200" dirty="0" smtClean="0">
              <a:latin typeface="Arial" panose="020B0604020202020204" pitchFamily="34" charset="0"/>
              <a:cs typeface="Arial" panose="020B0604020202020204" pitchFamily="34" charset="0"/>
            </a:endParaRPr>
          </a:p>
          <a:p>
            <a:pPr marL="621792" lvl="1" eaLnBrk="1" fontAlgn="auto" hangingPunct="1">
              <a:lnSpc>
                <a:spcPct val="90000"/>
              </a:lnSpc>
              <a:spcBef>
                <a:spcPts val="324"/>
              </a:spcBef>
              <a:spcAft>
                <a:spcPts val="0"/>
              </a:spcAft>
              <a:buClr>
                <a:schemeClr val="tx1"/>
              </a:buClr>
              <a:buSzPct val="80000"/>
              <a:buFont typeface="Wingdings" pitchFamily="2" charset="2"/>
              <a:buChar char="Ø"/>
              <a:defRPr/>
            </a:pPr>
            <a:endParaRPr lang="en-US" sz="2800" dirty="0">
              <a:latin typeface="Arial" panose="020B0604020202020204" pitchFamily="34" charset="0"/>
              <a:cs typeface="Arial" panose="020B0604020202020204" pitchFamily="34" charset="0"/>
            </a:endParaRPr>
          </a:p>
        </p:txBody>
      </p:sp>
      <p:sp>
        <p:nvSpPr>
          <p:cNvPr id="8194" name="Rectangle 2"/>
          <p:cNvSpPr>
            <a:spLocks noGrp="1" noChangeArrowheads="1"/>
          </p:cNvSpPr>
          <p:nvPr>
            <p:ph type="title"/>
          </p:nvPr>
        </p:nvSpPr>
        <p:spPr>
          <a:xfrm>
            <a:off x="228600" y="38100"/>
            <a:ext cx="8915400" cy="579438"/>
          </a:xfrm>
        </p:spPr>
        <p:txBody>
          <a:bodyPr>
            <a:normAutofit fontScale="90000"/>
          </a:bodyPr>
          <a:lstStyle/>
          <a:p>
            <a:pPr eaLnBrk="1" fontAlgn="auto" hangingPunct="1">
              <a:spcAft>
                <a:spcPts val="0"/>
              </a:spcAft>
              <a:defRPr/>
            </a:pPr>
            <a:r>
              <a:rPr lang="en-US" altLang="en-US" sz="3600" dirty="0" smtClean="0">
                <a:solidFill>
                  <a:schemeClr val="tx1"/>
                </a:solidFill>
                <a:effectLst/>
                <a:latin typeface="Arial" panose="020B0604020202020204" pitchFamily="34" charset="0"/>
                <a:cs typeface="Arial" panose="020B0604020202020204" pitchFamily="34" charset="0"/>
              </a:rPr>
              <a:t>What is philosophy? </a:t>
            </a:r>
            <a:endParaRPr lang="en-US" altLang="en-US" sz="3200" dirty="0" smtClean="0">
              <a:solidFill>
                <a:schemeClr val="tx1"/>
              </a:solidFill>
              <a:effectLst/>
              <a:latin typeface="Arial" panose="020B0604020202020204" pitchFamily="34" charset="0"/>
              <a:cs typeface="Arial" panose="020B0604020202020204" pitchFamily="34" charset="0"/>
            </a:endParaRPr>
          </a:p>
        </p:txBody>
      </p:sp>
    </p:spTree>
  </p:cSld>
  <p:clrMapOvr>
    <a:masterClrMapping/>
  </p:clrMapOvr>
  <p:transition spd="slow"/>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Grp="1" noChangeArrowheads="1"/>
          </p:cNvSpPr>
          <p:nvPr>
            <p:ph idx="1"/>
          </p:nvPr>
        </p:nvSpPr>
        <p:spPr>
          <a:xfrm>
            <a:off x="0" y="685800"/>
            <a:ext cx="8915400" cy="6553200"/>
          </a:xfrm>
        </p:spPr>
        <p:txBody>
          <a:bodyPr/>
          <a:lstStyle/>
          <a:p>
            <a:pPr lvl="1" eaLnBrk="1" hangingPunct="1">
              <a:lnSpc>
                <a:spcPct val="90000"/>
              </a:lnSpc>
              <a:buClr>
                <a:schemeClr val="tx1"/>
              </a:buClr>
              <a:buSzPct val="80000"/>
              <a:buFont typeface="Wingdings" pitchFamily="2" charset="2"/>
              <a:buChar char="Ø"/>
            </a:pPr>
            <a:r>
              <a:rPr lang="en-US" altLang="en-US" sz="2600" smtClean="0">
                <a:latin typeface="Arial" charset="0"/>
                <a:cs typeface="Arial" charset="0"/>
              </a:rPr>
              <a:t>Most people today (at least in the West) know science provides us with knowledge, and many would view it as an </a:t>
            </a:r>
            <a:r>
              <a:rPr lang="en-US" altLang="en-US" sz="2600" i="1" smtClean="0">
                <a:latin typeface="Arial" charset="0"/>
                <a:cs typeface="Arial" charset="0"/>
              </a:rPr>
              <a:t>especially trustworthy </a:t>
            </a:r>
            <a:r>
              <a:rPr lang="en-US" altLang="en-US" sz="2600" smtClean="0">
                <a:latin typeface="Arial" charset="0"/>
                <a:cs typeface="Arial" charset="0"/>
              </a:rPr>
              <a:t>kind of knowledge.</a:t>
            </a:r>
          </a:p>
          <a:p>
            <a:pPr lvl="1" eaLnBrk="1" hangingPunct="1">
              <a:lnSpc>
                <a:spcPct val="90000"/>
              </a:lnSpc>
              <a:buClr>
                <a:schemeClr val="tx1"/>
              </a:buClr>
              <a:buSzPct val="80000"/>
              <a:buFont typeface="Wingdings" pitchFamily="2" charset="2"/>
              <a:buChar char="Ø"/>
            </a:pPr>
            <a:endParaRPr lang="en-US" altLang="en-US" sz="2600" smtClean="0">
              <a:latin typeface="Arial" charset="0"/>
              <a:cs typeface="Arial" charset="0"/>
            </a:endParaRPr>
          </a:p>
          <a:p>
            <a:pPr lvl="1" eaLnBrk="1" hangingPunct="1">
              <a:lnSpc>
                <a:spcPct val="90000"/>
              </a:lnSpc>
              <a:buClr>
                <a:schemeClr val="tx1"/>
              </a:buClr>
              <a:buSzPct val="80000"/>
              <a:buFont typeface="Wingdings" pitchFamily="2" charset="2"/>
              <a:buChar char="Ø"/>
            </a:pPr>
            <a:r>
              <a:rPr lang="en-US" altLang="en-US" sz="2600" smtClean="0">
                <a:latin typeface="Arial" charset="0"/>
                <a:cs typeface="Arial" charset="0"/>
              </a:rPr>
              <a:t>In fact, as a result of its very visible successes, science has – for most of the Western world – become </a:t>
            </a:r>
            <a:r>
              <a:rPr lang="en-US" altLang="en-US" sz="2600" i="1" u="sng" smtClean="0">
                <a:latin typeface="Arial" charset="0"/>
                <a:cs typeface="Arial" charset="0"/>
              </a:rPr>
              <a:t>the</a:t>
            </a:r>
            <a:r>
              <a:rPr lang="en-US" altLang="en-US" sz="2600" u="sng" smtClean="0">
                <a:latin typeface="Arial" charset="0"/>
                <a:cs typeface="Arial" charset="0"/>
              </a:rPr>
              <a:t> dominant paradigm and worldview</a:t>
            </a:r>
            <a:r>
              <a:rPr lang="en-US" altLang="en-US" sz="2600" smtClean="0">
                <a:latin typeface="Arial" charset="0"/>
                <a:cs typeface="Arial" charset="0"/>
              </a:rPr>
              <a:t> as a means of finding ultimate truth and meaning.</a:t>
            </a:r>
          </a:p>
          <a:p>
            <a:pPr lvl="1" eaLnBrk="1" hangingPunct="1">
              <a:lnSpc>
                <a:spcPct val="90000"/>
              </a:lnSpc>
              <a:buClr>
                <a:schemeClr val="tx1"/>
              </a:buClr>
              <a:buSzPct val="80000"/>
              <a:buFont typeface="Wingdings" pitchFamily="2" charset="2"/>
              <a:buChar char="Ø"/>
            </a:pPr>
            <a:endParaRPr lang="en-US" altLang="en-US" sz="2400" smtClean="0">
              <a:latin typeface="Arial" charset="0"/>
              <a:cs typeface="Arial" charset="0"/>
            </a:endParaRPr>
          </a:p>
          <a:p>
            <a:pPr lvl="1" eaLnBrk="1" hangingPunct="1">
              <a:lnSpc>
                <a:spcPct val="90000"/>
              </a:lnSpc>
              <a:buClr>
                <a:schemeClr val="tx1"/>
              </a:buClr>
              <a:buSzPct val="80000"/>
              <a:buFont typeface="Wingdings" pitchFamily="2" charset="2"/>
              <a:buChar char="Ø"/>
            </a:pPr>
            <a:r>
              <a:rPr lang="en-US" altLang="en-US" sz="2800" smtClean="0">
                <a:latin typeface="Arial" charset="0"/>
                <a:cs typeface="Arial" charset="0"/>
              </a:rPr>
              <a:t>“Science and religion have one extremely important thing in common – they are both concerned with the search for the truth…. just different aspects of the truth.”  									Sir John Polkinghorne</a:t>
            </a:r>
          </a:p>
        </p:txBody>
      </p:sp>
      <p:sp>
        <p:nvSpPr>
          <p:cNvPr id="8194" name="Rectangle 2"/>
          <p:cNvSpPr>
            <a:spLocks noGrp="1" noChangeArrowheads="1"/>
          </p:cNvSpPr>
          <p:nvPr>
            <p:ph type="title"/>
          </p:nvPr>
        </p:nvSpPr>
        <p:spPr>
          <a:xfrm>
            <a:off x="76200" y="3810"/>
            <a:ext cx="9067800" cy="579438"/>
          </a:xfrm>
        </p:spPr>
        <p:txBody>
          <a:bodyPr>
            <a:normAutofit fontScale="90000"/>
          </a:bodyPr>
          <a:lstStyle/>
          <a:p>
            <a:pPr eaLnBrk="1" fontAlgn="auto" hangingPunct="1">
              <a:spcAft>
                <a:spcPts val="0"/>
              </a:spcAft>
              <a:defRPr/>
            </a:pPr>
            <a:r>
              <a:rPr lang="en-US" altLang="en-US" sz="3600" dirty="0" smtClean="0">
                <a:solidFill>
                  <a:schemeClr val="tx1"/>
                </a:solidFill>
                <a:effectLst/>
                <a:latin typeface="Arial" panose="020B0604020202020204" pitchFamily="34" charset="0"/>
                <a:cs typeface="Arial" panose="020B0604020202020204" pitchFamily="34" charset="0"/>
              </a:rPr>
              <a:t>Philosophy of Science – Its Nature &amp; Limits</a:t>
            </a:r>
            <a:endParaRPr lang="en-US" altLang="en-US" sz="3200" dirty="0" smtClean="0">
              <a:solidFill>
                <a:schemeClr val="tx1"/>
              </a:solidFill>
              <a:effectLst/>
              <a:latin typeface="Arial" panose="020B0604020202020204" pitchFamily="34" charset="0"/>
              <a:cs typeface="Arial" panose="020B0604020202020204" pitchFamily="34" charset="0"/>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12290">
                                            <p:txEl>
                                              <p:pRg st="0" end="0"/>
                                            </p:txEl>
                                          </p:spTgt>
                                        </p:tgtEl>
                                        <p:attrNameLst>
                                          <p:attrName>style.visibility</p:attrName>
                                        </p:attrNameLst>
                                      </p:cBhvr>
                                      <p:to>
                                        <p:strVal val="visible"/>
                                      </p:to>
                                    </p:set>
                                    <p:animEffect transition="in" filter="fade">
                                      <p:cBhvr>
                                        <p:cTn id="7" dur="1000"/>
                                        <p:tgtEl>
                                          <p:spTgt spid="12290">
                                            <p:txEl>
                                              <p:pRg st="0" end="0"/>
                                            </p:txEl>
                                          </p:spTgt>
                                        </p:tgtEl>
                                      </p:cBhvr>
                                    </p:animEffect>
                                    <p:anim calcmode="lin" valueType="num">
                                      <p:cBhvr>
                                        <p:cTn id="8" dur="1000" fill="hold"/>
                                        <p:tgtEl>
                                          <p:spTgt spid="12290">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2290">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12290">
                                            <p:txEl>
                                              <p:pRg st="2" end="2"/>
                                            </p:txEl>
                                          </p:spTgt>
                                        </p:tgtEl>
                                        <p:attrNameLst>
                                          <p:attrName>style.visibility</p:attrName>
                                        </p:attrNameLst>
                                      </p:cBhvr>
                                      <p:to>
                                        <p:strVal val="visible"/>
                                      </p:to>
                                    </p:set>
                                    <p:animEffect transition="in" filter="fade">
                                      <p:cBhvr>
                                        <p:cTn id="14" dur="1000"/>
                                        <p:tgtEl>
                                          <p:spTgt spid="12290">
                                            <p:txEl>
                                              <p:pRg st="2" end="2"/>
                                            </p:txEl>
                                          </p:spTgt>
                                        </p:tgtEl>
                                      </p:cBhvr>
                                    </p:animEffect>
                                    <p:anim calcmode="lin" valueType="num">
                                      <p:cBhvr>
                                        <p:cTn id="15" dur="1000" fill="hold"/>
                                        <p:tgtEl>
                                          <p:spTgt spid="12290">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12290">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nodeType="clickEffect">
                                  <p:stCondLst>
                                    <p:cond delay="0"/>
                                  </p:stCondLst>
                                  <p:childTnLst>
                                    <p:set>
                                      <p:cBhvr>
                                        <p:cTn id="20" dur="1" fill="hold">
                                          <p:stCondLst>
                                            <p:cond delay="0"/>
                                          </p:stCondLst>
                                        </p:cTn>
                                        <p:tgtEl>
                                          <p:spTgt spid="12290">
                                            <p:txEl>
                                              <p:pRg st="4" end="4"/>
                                            </p:txEl>
                                          </p:spTgt>
                                        </p:tgtEl>
                                        <p:attrNameLst>
                                          <p:attrName>style.visibility</p:attrName>
                                        </p:attrNameLst>
                                      </p:cBhvr>
                                      <p:to>
                                        <p:strVal val="visible"/>
                                      </p:to>
                                    </p:set>
                                    <p:animEffect transition="in" filter="fade">
                                      <p:cBhvr>
                                        <p:cTn id="21" dur="1000"/>
                                        <p:tgtEl>
                                          <p:spTgt spid="12290">
                                            <p:txEl>
                                              <p:pRg st="4" end="4"/>
                                            </p:txEl>
                                          </p:spTgt>
                                        </p:tgtEl>
                                      </p:cBhvr>
                                    </p:animEffect>
                                    <p:anim calcmode="lin" valueType="num">
                                      <p:cBhvr>
                                        <p:cTn id="22" dur="1000" fill="hold"/>
                                        <p:tgtEl>
                                          <p:spTgt spid="12290">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12290">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Grp="1" noChangeArrowheads="1"/>
          </p:cNvSpPr>
          <p:nvPr>
            <p:ph idx="1"/>
          </p:nvPr>
        </p:nvSpPr>
        <p:spPr>
          <a:xfrm>
            <a:off x="0" y="609600"/>
            <a:ext cx="8915400" cy="6553200"/>
          </a:xfrm>
        </p:spPr>
        <p:txBody>
          <a:bodyPr/>
          <a:lstStyle/>
          <a:p>
            <a:pPr lvl="1" eaLnBrk="1" hangingPunct="1">
              <a:lnSpc>
                <a:spcPct val="90000"/>
              </a:lnSpc>
              <a:buClr>
                <a:schemeClr val="tx1"/>
              </a:buClr>
              <a:buSzPct val="80000"/>
              <a:buFont typeface="Wingdings" pitchFamily="2" charset="2"/>
              <a:buChar char="Ø"/>
              <a:defRPr/>
            </a:pPr>
            <a:r>
              <a:rPr lang="en-US" altLang="en-US" sz="2800" b="1" dirty="0" smtClean="0">
                <a:latin typeface="Arial" charset="0"/>
                <a:cs typeface="Arial" charset="0"/>
              </a:rPr>
              <a:t>How is science to be defined?</a:t>
            </a:r>
          </a:p>
          <a:p>
            <a:pPr lvl="1" eaLnBrk="1" hangingPunct="1">
              <a:lnSpc>
                <a:spcPct val="90000"/>
              </a:lnSpc>
              <a:buClr>
                <a:schemeClr val="tx1"/>
              </a:buClr>
              <a:buSzPct val="80000"/>
              <a:buFont typeface="Wingdings" pitchFamily="2" charset="2"/>
              <a:buChar char="Ø"/>
              <a:defRPr/>
            </a:pPr>
            <a:endParaRPr lang="en-US" altLang="en-US" sz="400" dirty="0">
              <a:latin typeface="Arial" charset="0"/>
              <a:cs typeface="Arial" charset="0"/>
            </a:endParaRPr>
          </a:p>
          <a:p>
            <a:pPr lvl="1" eaLnBrk="1" hangingPunct="1">
              <a:lnSpc>
                <a:spcPct val="90000"/>
              </a:lnSpc>
              <a:buClr>
                <a:schemeClr val="tx1"/>
              </a:buClr>
              <a:buSzPct val="80000"/>
              <a:buFont typeface="Wingdings" pitchFamily="2" charset="2"/>
              <a:buChar char="Ø"/>
              <a:defRPr/>
            </a:pPr>
            <a:r>
              <a:rPr lang="en-US" altLang="en-US" sz="2600" dirty="0" smtClean="0">
                <a:latin typeface="Arial" charset="0"/>
                <a:cs typeface="Arial" charset="0"/>
              </a:rPr>
              <a:t>Science </a:t>
            </a:r>
            <a:r>
              <a:rPr lang="en-US" altLang="en-US" sz="2600" i="1" dirty="0" smtClean="0">
                <a:latin typeface="Arial" charset="0"/>
                <a:cs typeface="Arial" charset="0"/>
              </a:rPr>
              <a:t>could</a:t>
            </a:r>
            <a:r>
              <a:rPr lang="en-US" altLang="en-US" sz="2600" dirty="0" smtClean="0">
                <a:latin typeface="Arial" charset="0"/>
                <a:cs typeface="Arial" charset="0"/>
              </a:rPr>
              <a:t> be defined as “systematic inquiry into the natural world which aims to organize, predict and explain empirical data.”</a:t>
            </a:r>
          </a:p>
          <a:p>
            <a:pPr lvl="1" eaLnBrk="1" hangingPunct="1">
              <a:lnSpc>
                <a:spcPct val="90000"/>
              </a:lnSpc>
              <a:buClr>
                <a:schemeClr val="tx1"/>
              </a:buClr>
              <a:buSzPct val="80000"/>
              <a:buFont typeface="Wingdings" pitchFamily="2" charset="2"/>
              <a:buChar char="Ø"/>
              <a:defRPr/>
            </a:pPr>
            <a:endParaRPr lang="en-US" altLang="en-US" sz="400" dirty="0" smtClean="0">
              <a:latin typeface="Arial" charset="0"/>
              <a:cs typeface="Arial" charset="0"/>
            </a:endParaRPr>
          </a:p>
          <a:p>
            <a:pPr lvl="1" eaLnBrk="1" hangingPunct="1">
              <a:lnSpc>
                <a:spcPct val="90000"/>
              </a:lnSpc>
              <a:buClr>
                <a:schemeClr val="tx1"/>
              </a:buClr>
              <a:buSzPct val="80000"/>
              <a:buFont typeface="Wingdings" pitchFamily="2" charset="2"/>
              <a:buChar char="Ø"/>
              <a:defRPr/>
            </a:pPr>
            <a:r>
              <a:rPr lang="en-US" altLang="en-US" sz="2600" dirty="0" smtClean="0">
                <a:latin typeface="Arial" charset="0"/>
                <a:cs typeface="Arial" charset="0"/>
              </a:rPr>
              <a:t>Assuming that empirical data comes both through direct sensory experience and through analytical tools, how does this differ from other disciplines – like history or journalism – which also seem to fit the definition? </a:t>
            </a:r>
          </a:p>
          <a:p>
            <a:pPr marL="392113" lvl="1" indent="0" eaLnBrk="1" hangingPunct="1">
              <a:lnSpc>
                <a:spcPct val="90000"/>
              </a:lnSpc>
              <a:buClr>
                <a:schemeClr val="tx1"/>
              </a:buClr>
              <a:buSzPct val="80000"/>
              <a:buFont typeface="Verdana" pitchFamily="34" charset="0"/>
              <a:buNone/>
              <a:defRPr/>
            </a:pPr>
            <a:endParaRPr lang="en-US" altLang="en-US" sz="400" dirty="0" smtClean="0">
              <a:latin typeface="Arial" charset="0"/>
              <a:cs typeface="Arial" charset="0"/>
            </a:endParaRPr>
          </a:p>
          <a:p>
            <a:pPr lvl="1" eaLnBrk="1" hangingPunct="1">
              <a:lnSpc>
                <a:spcPct val="90000"/>
              </a:lnSpc>
              <a:buClr>
                <a:schemeClr val="tx1"/>
              </a:buClr>
              <a:buSzPct val="80000"/>
              <a:buFont typeface="Wingdings" pitchFamily="2" charset="2"/>
              <a:buChar char="Ø"/>
              <a:defRPr/>
            </a:pPr>
            <a:r>
              <a:rPr lang="en-US" altLang="en-US" sz="2600" dirty="0" smtClean="0">
                <a:latin typeface="Arial" charset="0"/>
                <a:cs typeface="Arial" charset="0"/>
              </a:rPr>
              <a:t>Attempts to define science as based on repeatability of experiments or testability of hypotheses do not fit scientific fields that deal in </a:t>
            </a:r>
            <a:r>
              <a:rPr lang="en-US" altLang="en-US" sz="2600" i="1" dirty="0" smtClean="0">
                <a:latin typeface="Arial" charset="0"/>
                <a:cs typeface="Arial" charset="0"/>
              </a:rPr>
              <a:t>past</a:t>
            </a:r>
            <a:r>
              <a:rPr lang="en-US" altLang="en-US" sz="2600" dirty="0" smtClean="0">
                <a:latin typeface="Arial" charset="0"/>
                <a:cs typeface="Arial" charset="0"/>
              </a:rPr>
              <a:t> events – archeology, paleontology, astrophysical cosmology, etc.</a:t>
            </a:r>
          </a:p>
          <a:p>
            <a:pPr lvl="1" eaLnBrk="1" hangingPunct="1">
              <a:lnSpc>
                <a:spcPct val="90000"/>
              </a:lnSpc>
              <a:buClr>
                <a:schemeClr val="tx1"/>
              </a:buClr>
              <a:buSzPct val="80000"/>
              <a:buFont typeface="Wingdings" pitchFamily="2" charset="2"/>
              <a:buChar char="Ø"/>
              <a:defRPr/>
            </a:pPr>
            <a:endParaRPr lang="en-US" altLang="en-US" sz="1800" dirty="0">
              <a:latin typeface="Arial" charset="0"/>
              <a:cs typeface="Arial" charset="0"/>
            </a:endParaRPr>
          </a:p>
          <a:p>
            <a:pPr marL="1831975" lvl="1" eaLnBrk="1" hangingPunct="1">
              <a:lnSpc>
                <a:spcPct val="90000"/>
              </a:lnSpc>
              <a:buClr>
                <a:schemeClr val="tx1"/>
              </a:buClr>
              <a:buSzPct val="80000"/>
              <a:buFont typeface="Wingdings" pitchFamily="2" charset="2"/>
              <a:buChar char="Ø"/>
              <a:defRPr/>
            </a:pPr>
            <a:r>
              <a:rPr lang="en-US" altLang="en-US" sz="2800" b="1" dirty="0" smtClean="0">
                <a:latin typeface="Arial" charset="0"/>
                <a:cs typeface="Arial" charset="0"/>
              </a:rPr>
              <a:t>So even </a:t>
            </a:r>
            <a:r>
              <a:rPr lang="en-US" altLang="en-US" sz="2800" b="1" u="sng" dirty="0" smtClean="0">
                <a:latin typeface="Arial" charset="0"/>
                <a:cs typeface="Arial" charset="0"/>
              </a:rPr>
              <a:t>defining</a:t>
            </a:r>
            <a:r>
              <a:rPr lang="en-US" altLang="en-US" sz="2800" b="1" dirty="0" smtClean="0">
                <a:latin typeface="Arial" charset="0"/>
                <a:cs typeface="Arial" charset="0"/>
              </a:rPr>
              <a:t> science is not easy.</a:t>
            </a:r>
          </a:p>
        </p:txBody>
      </p:sp>
      <p:sp>
        <p:nvSpPr>
          <p:cNvPr id="8194" name="Rectangle 2"/>
          <p:cNvSpPr>
            <a:spLocks noGrp="1" noChangeArrowheads="1"/>
          </p:cNvSpPr>
          <p:nvPr>
            <p:ph type="title"/>
          </p:nvPr>
        </p:nvSpPr>
        <p:spPr>
          <a:xfrm>
            <a:off x="76200" y="3810"/>
            <a:ext cx="9067800" cy="579438"/>
          </a:xfrm>
        </p:spPr>
        <p:txBody>
          <a:bodyPr>
            <a:normAutofit fontScale="90000"/>
          </a:bodyPr>
          <a:lstStyle/>
          <a:p>
            <a:pPr eaLnBrk="1" fontAlgn="auto" hangingPunct="1">
              <a:spcAft>
                <a:spcPts val="0"/>
              </a:spcAft>
              <a:defRPr/>
            </a:pPr>
            <a:r>
              <a:rPr lang="en-US" altLang="en-US" sz="3600" dirty="0" smtClean="0">
                <a:solidFill>
                  <a:schemeClr val="tx1"/>
                </a:solidFill>
                <a:effectLst/>
                <a:latin typeface="Arial" panose="020B0604020202020204" pitchFamily="34" charset="0"/>
                <a:cs typeface="Arial" panose="020B0604020202020204" pitchFamily="34" charset="0"/>
              </a:rPr>
              <a:t>Philosophy of Science – Its Nature &amp; Limits</a:t>
            </a:r>
            <a:endParaRPr lang="en-US" altLang="en-US" sz="3200" dirty="0" smtClean="0">
              <a:solidFill>
                <a:schemeClr val="tx1"/>
              </a:solidFill>
              <a:effectLst/>
              <a:latin typeface="Arial" panose="020B0604020202020204" pitchFamily="34" charset="0"/>
              <a:cs typeface="Arial" panose="020B0604020202020204" pitchFamily="34" charset="0"/>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12290">
                                            <p:txEl>
                                              <p:pRg st="0" end="0"/>
                                            </p:txEl>
                                          </p:spTgt>
                                        </p:tgtEl>
                                        <p:attrNameLst>
                                          <p:attrName>style.visibility</p:attrName>
                                        </p:attrNameLst>
                                      </p:cBhvr>
                                      <p:to>
                                        <p:strVal val="visible"/>
                                      </p:to>
                                    </p:set>
                                    <p:animEffect transition="in" filter="fade">
                                      <p:cBhvr>
                                        <p:cTn id="7" dur="1000"/>
                                        <p:tgtEl>
                                          <p:spTgt spid="12290">
                                            <p:txEl>
                                              <p:pRg st="0" end="0"/>
                                            </p:txEl>
                                          </p:spTgt>
                                        </p:tgtEl>
                                      </p:cBhvr>
                                    </p:animEffect>
                                    <p:anim calcmode="lin" valueType="num">
                                      <p:cBhvr>
                                        <p:cTn id="8" dur="1000" fill="hold"/>
                                        <p:tgtEl>
                                          <p:spTgt spid="12290">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2290">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12290">
                                            <p:txEl>
                                              <p:pRg st="2" end="2"/>
                                            </p:txEl>
                                          </p:spTgt>
                                        </p:tgtEl>
                                        <p:attrNameLst>
                                          <p:attrName>style.visibility</p:attrName>
                                        </p:attrNameLst>
                                      </p:cBhvr>
                                      <p:to>
                                        <p:strVal val="visible"/>
                                      </p:to>
                                    </p:set>
                                    <p:animEffect transition="in" filter="fade">
                                      <p:cBhvr>
                                        <p:cTn id="14" dur="1000"/>
                                        <p:tgtEl>
                                          <p:spTgt spid="12290">
                                            <p:txEl>
                                              <p:pRg st="2" end="2"/>
                                            </p:txEl>
                                          </p:spTgt>
                                        </p:tgtEl>
                                      </p:cBhvr>
                                    </p:animEffect>
                                    <p:anim calcmode="lin" valueType="num">
                                      <p:cBhvr>
                                        <p:cTn id="15" dur="1000" fill="hold"/>
                                        <p:tgtEl>
                                          <p:spTgt spid="12290">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12290">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nodeType="clickEffect">
                                  <p:stCondLst>
                                    <p:cond delay="0"/>
                                  </p:stCondLst>
                                  <p:childTnLst>
                                    <p:set>
                                      <p:cBhvr>
                                        <p:cTn id="20" dur="1" fill="hold">
                                          <p:stCondLst>
                                            <p:cond delay="0"/>
                                          </p:stCondLst>
                                        </p:cTn>
                                        <p:tgtEl>
                                          <p:spTgt spid="12290">
                                            <p:txEl>
                                              <p:pRg st="4" end="4"/>
                                            </p:txEl>
                                          </p:spTgt>
                                        </p:tgtEl>
                                        <p:attrNameLst>
                                          <p:attrName>style.visibility</p:attrName>
                                        </p:attrNameLst>
                                      </p:cBhvr>
                                      <p:to>
                                        <p:strVal val="visible"/>
                                      </p:to>
                                    </p:set>
                                    <p:animEffect transition="in" filter="fade">
                                      <p:cBhvr>
                                        <p:cTn id="21" dur="1000"/>
                                        <p:tgtEl>
                                          <p:spTgt spid="12290">
                                            <p:txEl>
                                              <p:pRg st="4" end="4"/>
                                            </p:txEl>
                                          </p:spTgt>
                                        </p:tgtEl>
                                      </p:cBhvr>
                                    </p:animEffect>
                                    <p:anim calcmode="lin" valueType="num">
                                      <p:cBhvr>
                                        <p:cTn id="22" dur="1000" fill="hold"/>
                                        <p:tgtEl>
                                          <p:spTgt spid="12290">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12290">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nodeType="clickEffect">
                                  <p:stCondLst>
                                    <p:cond delay="0"/>
                                  </p:stCondLst>
                                  <p:childTnLst>
                                    <p:set>
                                      <p:cBhvr>
                                        <p:cTn id="27" dur="1" fill="hold">
                                          <p:stCondLst>
                                            <p:cond delay="0"/>
                                          </p:stCondLst>
                                        </p:cTn>
                                        <p:tgtEl>
                                          <p:spTgt spid="12290">
                                            <p:txEl>
                                              <p:pRg st="6" end="6"/>
                                            </p:txEl>
                                          </p:spTgt>
                                        </p:tgtEl>
                                        <p:attrNameLst>
                                          <p:attrName>style.visibility</p:attrName>
                                        </p:attrNameLst>
                                      </p:cBhvr>
                                      <p:to>
                                        <p:strVal val="visible"/>
                                      </p:to>
                                    </p:set>
                                    <p:animEffect transition="in" filter="fade">
                                      <p:cBhvr>
                                        <p:cTn id="28" dur="1000"/>
                                        <p:tgtEl>
                                          <p:spTgt spid="12290">
                                            <p:txEl>
                                              <p:pRg st="6" end="6"/>
                                            </p:txEl>
                                          </p:spTgt>
                                        </p:tgtEl>
                                      </p:cBhvr>
                                    </p:animEffect>
                                    <p:anim calcmode="lin" valueType="num">
                                      <p:cBhvr>
                                        <p:cTn id="29" dur="1000" fill="hold"/>
                                        <p:tgtEl>
                                          <p:spTgt spid="12290">
                                            <p:txEl>
                                              <p:pRg st="6" end="6"/>
                                            </p:txEl>
                                          </p:spTgt>
                                        </p:tgtEl>
                                        <p:attrNameLst>
                                          <p:attrName>ppt_x</p:attrName>
                                        </p:attrNameLst>
                                      </p:cBhvr>
                                      <p:tavLst>
                                        <p:tav tm="0">
                                          <p:val>
                                            <p:strVal val="#ppt_x"/>
                                          </p:val>
                                        </p:tav>
                                        <p:tav tm="100000">
                                          <p:val>
                                            <p:strVal val="#ppt_x"/>
                                          </p:val>
                                        </p:tav>
                                      </p:tavLst>
                                    </p:anim>
                                    <p:anim calcmode="lin" valueType="num">
                                      <p:cBhvr>
                                        <p:cTn id="30" dur="1000" fill="hold"/>
                                        <p:tgtEl>
                                          <p:spTgt spid="12290">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42" presetClass="entr" presetSubtype="0" fill="hold" nodeType="clickEffect">
                                  <p:stCondLst>
                                    <p:cond delay="0"/>
                                  </p:stCondLst>
                                  <p:childTnLst>
                                    <p:set>
                                      <p:cBhvr>
                                        <p:cTn id="34" dur="1" fill="hold">
                                          <p:stCondLst>
                                            <p:cond delay="0"/>
                                          </p:stCondLst>
                                        </p:cTn>
                                        <p:tgtEl>
                                          <p:spTgt spid="12290">
                                            <p:txEl>
                                              <p:pRg st="8" end="8"/>
                                            </p:txEl>
                                          </p:spTgt>
                                        </p:tgtEl>
                                        <p:attrNameLst>
                                          <p:attrName>style.visibility</p:attrName>
                                        </p:attrNameLst>
                                      </p:cBhvr>
                                      <p:to>
                                        <p:strVal val="visible"/>
                                      </p:to>
                                    </p:set>
                                    <p:animEffect transition="in" filter="fade">
                                      <p:cBhvr>
                                        <p:cTn id="35" dur="1000"/>
                                        <p:tgtEl>
                                          <p:spTgt spid="12290">
                                            <p:txEl>
                                              <p:pRg st="8" end="8"/>
                                            </p:txEl>
                                          </p:spTgt>
                                        </p:tgtEl>
                                      </p:cBhvr>
                                    </p:animEffect>
                                    <p:anim calcmode="lin" valueType="num">
                                      <p:cBhvr>
                                        <p:cTn id="36" dur="1000" fill="hold"/>
                                        <p:tgtEl>
                                          <p:spTgt spid="12290">
                                            <p:txEl>
                                              <p:pRg st="8" end="8"/>
                                            </p:txEl>
                                          </p:spTgt>
                                        </p:tgtEl>
                                        <p:attrNameLst>
                                          <p:attrName>ppt_x</p:attrName>
                                        </p:attrNameLst>
                                      </p:cBhvr>
                                      <p:tavLst>
                                        <p:tav tm="0">
                                          <p:val>
                                            <p:strVal val="#ppt_x"/>
                                          </p:val>
                                        </p:tav>
                                        <p:tav tm="100000">
                                          <p:val>
                                            <p:strVal val="#ppt_x"/>
                                          </p:val>
                                        </p:tav>
                                      </p:tavLst>
                                    </p:anim>
                                    <p:anim calcmode="lin" valueType="num">
                                      <p:cBhvr>
                                        <p:cTn id="37" dur="1000" fill="hold"/>
                                        <p:tgtEl>
                                          <p:spTgt spid="12290">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290" name="Rectangle 3"/>
          <p:cNvSpPr>
            <a:spLocks noGrp="1" noChangeArrowheads="1"/>
          </p:cNvSpPr>
          <p:nvPr>
            <p:ph idx="1"/>
          </p:nvPr>
        </p:nvSpPr>
        <p:spPr>
          <a:xfrm>
            <a:off x="0" y="609600"/>
            <a:ext cx="9144000" cy="6553200"/>
          </a:xfrm>
        </p:spPr>
        <p:txBody>
          <a:bodyPr/>
          <a:lstStyle/>
          <a:p>
            <a:pPr lvl="1" eaLnBrk="1" hangingPunct="1">
              <a:lnSpc>
                <a:spcPct val="90000"/>
              </a:lnSpc>
              <a:buClr>
                <a:schemeClr val="tx1"/>
              </a:buClr>
              <a:buSzPct val="80000"/>
              <a:buFont typeface="Wingdings" pitchFamily="2" charset="2"/>
              <a:buChar char="Ø"/>
            </a:pPr>
            <a:r>
              <a:rPr lang="en-US" altLang="en-US" sz="3000" b="1" i="1" smtClean="0">
                <a:latin typeface="Arial" charset="0"/>
                <a:cs typeface="Arial" charset="0"/>
              </a:rPr>
              <a:t>“If you can’t see, feel or hear something, it doesn’t exist!” </a:t>
            </a:r>
            <a:r>
              <a:rPr lang="en-US" altLang="en-US" sz="3000" smtClean="0">
                <a:latin typeface="Arial" charset="0"/>
                <a:cs typeface="Arial" charset="0"/>
              </a:rPr>
              <a:t>reflects the view that only what can be empirical verified can be known.</a:t>
            </a:r>
          </a:p>
          <a:p>
            <a:pPr lvl="1" eaLnBrk="1" hangingPunct="1">
              <a:lnSpc>
                <a:spcPct val="90000"/>
              </a:lnSpc>
              <a:buClr>
                <a:schemeClr val="tx1"/>
              </a:buClr>
              <a:buSzPct val="80000"/>
              <a:buFont typeface="Wingdings" pitchFamily="2" charset="2"/>
              <a:buChar char="Ø"/>
            </a:pPr>
            <a:endParaRPr lang="en-US" altLang="en-US" sz="400" smtClean="0">
              <a:latin typeface="Arial" charset="0"/>
              <a:cs typeface="Arial" charset="0"/>
            </a:endParaRPr>
          </a:p>
          <a:p>
            <a:pPr lvl="1" eaLnBrk="1" hangingPunct="1">
              <a:lnSpc>
                <a:spcPct val="90000"/>
              </a:lnSpc>
              <a:buClr>
                <a:schemeClr val="tx1"/>
              </a:buClr>
              <a:buSzPct val="80000"/>
              <a:buFont typeface="Wingdings" pitchFamily="2" charset="2"/>
              <a:buChar char="Ø"/>
            </a:pPr>
            <a:r>
              <a:rPr lang="en-US" altLang="en-US" sz="3000" smtClean="0">
                <a:latin typeface="Arial" charset="0"/>
                <a:cs typeface="Arial" charset="0"/>
              </a:rPr>
              <a:t>This “science over all” approach is </a:t>
            </a:r>
            <a:r>
              <a:rPr lang="en-US" altLang="en-US" sz="3000" b="1" i="1" smtClean="0">
                <a:latin typeface="Arial" charset="0"/>
                <a:cs typeface="Arial" charset="0"/>
              </a:rPr>
              <a:t>scientism</a:t>
            </a:r>
            <a:r>
              <a:rPr lang="en-US" altLang="en-US" sz="3000" smtClean="0">
                <a:latin typeface="Arial" charset="0"/>
                <a:cs typeface="Arial" charset="0"/>
              </a:rPr>
              <a:t>.</a:t>
            </a:r>
          </a:p>
          <a:p>
            <a:pPr lvl="1" eaLnBrk="1" hangingPunct="1">
              <a:lnSpc>
                <a:spcPct val="90000"/>
              </a:lnSpc>
              <a:buClr>
                <a:schemeClr val="tx1"/>
              </a:buClr>
              <a:buSzPct val="80000"/>
              <a:buFont typeface="Wingdings" pitchFamily="2" charset="2"/>
              <a:buChar char="Ø"/>
            </a:pPr>
            <a:endParaRPr lang="en-US" altLang="en-US" sz="400" smtClean="0">
              <a:latin typeface="Arial" charset="0"/>
              <a:cs typeface="Arial" charset="0"/>
            </a:endParaRPr>
          </a:p>
          <a:p>
            <a:pPr lvl="1" eaLnBrk="1" hangingPunct="1">
              <a:lnSpc>
                <a:spcPct val="90000"/>
              </a:lnSpc>
              <a:buClr>
                <a:schemeClr val="tx1"/>
              </a:buClr>
              <a:buSzPct val="80000"/>
              <a:buFont typeface="Wingdings" pitchFamily="2" charset="2"/>
              <a:buChar char="Ø"/>
            </a:pPr>
            <a:r>
              <a:rPr lang="en-US" altLang="en-US" sz="3000" smtClean="0">
                <a:latin typeface="Arial" charset="0"/>
                <a:cs typeface="Arial" charset="0"/>
              </a:rPr>
              <a:t>But </a:t>
            </a:r>
            <a:r>
              <a:rPr lang="en-US" altLang="en-US" sz="3000" i="1" smtClean="0">
                <a:latin typeface="Arial" charset="0"/>
                <a:cs typeface="Arial" charset="0"/>
              </a:rPr>
              <a:t>scientism</a:t>
            </a:r>
            <a:r>
              <a:rPr lang="en-US" altLang="en-US" sz="3000" smtClean="0">
                <a:latin typeface="Arial" charset="0"/>
                <a:cs typeface="Arial" charset="0"/>
              </a:rPr>
              <a:t> is self-defeating – because its demand that all knowledge be empirically verified </a:t>
            </a:r>
            <a:r>
              <a:rPr lang="en-US" altLang="en-US" sz="3000" i="1" smtClean="0">
                <a:latin typeface="Arial" charset="0"/>
                <a:cs typeface="Arial" charset="0"/>
              </a:rPr>
              <a:t>cannot itself be empirically verified</a:t>
            </a:r>
            <a:r>
              <a:rPr lang="en-US" altLang="en-US" sz="3000" smtClean="0">
                <a:latin typeface="Arial" charset="0"/>
                <a:cs typeface="Arial" charset="0"/>
              </a:rPr>
              <a:t>.</a:t>
            </a:r>
          </a:p>
          <a:p>
            <a:pPr lvl="1" eaLnBrk="1" hangingPunct="1">
              <a:lnSpc>
                <a:spcPct val="90000"/>
              </a:lnSpc>
              <a:buClr>
                <a:schemeClr val="tx1"/>
              </a:buClr>
              <a:buSzPct val="80000"/>
              <a:buFont typeface="Wingdings" pitchFamily="2" charset="2"/>
              <a:buChar char="Ø"/>
            </a:pPr>
            <a:endParaRPr lang="en-US" altLang="en-US" sz="400" smtClean="0">
              <a:latin typeface="Arial" charset="0"/>
              <a:cs typeface="Arial" charset="0"/>
            </a:endParaRPr>
          </a:p>
          <a:p>
            <a:pPr lvl="1" eaLnBrk="1" hangingPunct="1">
              <a:lnSpc>
                <a:spcPct val="90000"/>
              </a:lnSpc>
              <a:buClr>
                <a:schemeClr val="tx1"/>
              </a:buClr>
              <a:buSzPct val="80000"/>
              <a:buFont typeface="Wingdings" pitchFamily="2" charset="2"/>
              <a:buChar char="Ø"/>
            </a:pPr>
            <a:r>
              <a:rPr lang="en-US" altLang="en-US" sz="3000" smtClean="0">
                <a:latin typeface="Arial" charset="0"/>
                <a:cs typeface="Arial" charset="0"/>
              </a:rPr>
              <a:t>In addition, science also rests on </a:t>
            </a:r>
            <a:r>
              <a:rPr lang="en-US" altLang="en-US" sz="3000" b="1" i="1" smtClean="0">
                <a:latin typeface="Arial" charset="0"/>
                <a:cs typeface="Arial" charset="0"/>
              </a:rPr>
              <a:t>numerous assumptions </a:t>
            </a:r>
            <a:r>
              <a:rPr lang="en-US" altLang="en-US" sz="3000" smtClean="0">
                <a:latin typeface="Arial" charset="0"/>
                <a:cs typeface="Arial" charset="0"/>
              </a:rPr>
              <a:t>that cannot be empirically verified:</a:t>
            </a:r>
          </a:p>
          <a:p>
            <a:pPr marL="1087438" lvl="2" indent="-457200" eaLnBrk="1" hangingPunct="1">
              <a:lnSpc>
                <a:spcPct val="90000"/>
              </a:lnSpc>
              <a:buClr>
                <a:schemeClr val="tx1"/>
              </a:buClr>
              <a:buSzPct val="80000"/>
              <a:buFont typeface="Lucida Sans Unicode" pitchFamily="34" charset="0"/>
              <a:buAutoNum type="arabicPeriod"/>
            </a:pPr>
            <a:r>
              <a:rPr lang="en-US" altLang="en-US" sz="2400" smtClean="0">
                <a:latin typeface="Arial" charset="0"/>
                <a:cs typeface="Arial" charset="0"/>
              </a:rPr>
              <a:t>The laws of thought.</a:t>
            </a:r>
          </a:p>
          <a:p>
            <a:pPr marL="1087438" lvl="2" indent="-457200" eaLnBrk="1" hangingPunct="1">
              <a:lnSpc>
                <a:spcPct val="90000"/>
              </a:lnSpc>
              <a:buClr>
                <a:schemeClr val="tx1"/>
              </a:buClr>
              <a:buSzPct val="80000"/>
              <a:buFont typeface="Lucida Sans Unicode" pitchFamily="34" charset="0"/>
              <a:buAutoNum type="arabicPeriod"/>
            </a:pPr>
            <a:r>
              <a:rPr lang="en-US" altLang="en-US" sz="2400" smtClean="0">
                <a:latin typeface="Arial" charset="0"/>
                <a:cs typeface="Arial" charset="0"/>
              </a:rPr>
              <a:t>The general reliability of sense perception.</a:t>
            </a:r>
          </a:p>
          <a:p>
            <a:pPr marL="1087438" lvl="2" indent="-457200" eaLnBrk="1" hangingPunct="1">
              <a:lnSpc>
                <a:spcPct val="90000"/>
              </a:lnSpc>
              <a:buClr>
                <a:schemeClr val="tx1"/>
              </a:buClr>
              <a:buSzPct val="80000"/>
              <a:buFont typeface="Lucida Sans Unicode" pitchFamily="34" charset="0"/>
              <a:buAutoNum type="arabicPeriod"/>
            </a:pPr>
            <a:r>
              <a:rPr lang="en-US" altLang="en-US" sz="2400" smtClean="0">
                <a:latin typeface="Arial" charset="0"/>
                <a:cs typeface="Arial" charset="0"/>
              </a:rPr>
              <a:t>The law of causality.</a:t>
            </a:r>
          </a:p>
          <a:p>
            <a:pPr marL="1087438" lvl="2" indent="-457200" eaLnBrk="1" hangingPunct="1">
              <a:lnSpc>
                <a:spcPct val="90000"/>
              </a:lnSpc>
              <a:buClr>
                <a:schemeClr val="tx1"/>
              </a:buClr>
              <a:buSzPct val="80000"/>
              <a:buFont typeface="Lucida Sans Unicode" pitchFamily="34" charset="0"/>
              <a:buAutoNum type="arabicPeriod"/>
            </a:pPr>
            <a:r>
              <a:rPr lang="en-US" altLang="en-US" sz="2400" smtClean="0">
                <a:latin typeface="Arial" charset="0"/>
                <a:cs typeface="Arial" charset="0"/>
              </a:rPr>
              <a:t>The uniformity of nature.</a:t>
            </a:r>
          </a:p>
          <a:p>
            <a:pPr marL="1087438" lvl="2" indent="-457200" eaLnBrk="1" hangingPunct="1">
              <a:lnSpc>
                <a:spcPct val="90000"/>
              </a:lnSpc>
              <a:buClr>
                <a:schemeClr val="tx1"/>
              </a:buClr>
              <a:buSzPct val="80000"/>
              <a:buFont typeface="Lucida Sans Unicode" pitchFamily="34" charset="0"/>
              <a:buAutoNum type="arabicPeriod"/>
            </a:pPr>
            <a:r>
              <a:rPr lang="en-US" altLang="en-US" sz="2400" smtClean="0">
                <a:latin typeface="Arial" charset="0"/>
                <a:cs typeface="Arial" charset="0"/>
              </a:rPr>
              <a:t>Values, that support scientific reporting, etc.</a:t>
            </a:r>
          </a:p>
        </p:txBody>
      </p:sp>
      <p:sp>
        <p:nvSpPr>
          <p:cNvPr id="8194" name="Rectangle 2"/>
          <p:cNvSpPr>
            <a:spLocks noGrp="1" noChangeArrowheads="1"/>
          </p:cNvSpPr>
          <p:nvPr>
            <p:ph type="title"/>
          </p:nvPr>
        </p:nvSpPr>
        <p:spPr>
          <a:xfrm>
            <a:off x="76200" y="3810"/>
            <a:ext cx="9067800" cy="579438"/>
          </a:xfrm>
        </p:spPr>
        <p:txBody>
          <a:bodyPr>
            <a:normAutofit fontScale="90000"/>
          </a:bodyPr>
          <a:lstStyle/>
          <a:p>
            <a:pPr eaLnBrk="1" fontAlgn="auto" hangingPunct="1">
              <a:spcAft>
                <a:spcPts val="0"/>
              </a:spcAft>
              <a:defRPr/>
            </a:pPr>
            <a:r>
              <a:rPr lang="en-US" altLang="en-US" sz="3600" dirty="0" smtClean="0">
                <a:solidFill>
                  <a:schemeClr val="tx1"/>
                </a:solidFill>
                <a:effectLst/>
                <a:latin typeface="Arial" panose="020B0604020202020204" pitchFamily="34" charset="0"/>
                <a:cs typeface="Arial" panose="020B0604020202020204" pitchFamily="34" charset="0"/>
              </a:rPr>
              <a:t>Philosophy of Science – Its Nature &amp; Limits</a:t>
            </a:r>
            <a:endParaRPr lang="en-US" altLang="en-US" sz="3200" dirty="0" smtClean="0">
              <a:solidFill>
                <a:schemeClr val="tx1"/>
              </a:solidFill>
              <a:effectLst/>
              <a:latin typeface="Arial" panose="020B0604020202020204" pitchFamily="34" charset="0"/>
              <a:cs typeface="Arial" panose="020B0604020202020204" pitchFamily="34" charset="0"/>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12290">
                                            <p:txEl>
                                              <p:pRg st="0" end="0"/>
                                            </p:txEl>
                                          </p:spTgt>
                                        </p:tgtEl>
                                        <p:attrNameLst>
                                          <p:attrName>style.visibility</p:attrName>
                                        </p:attrNameLst>
                                      </p:cBhvr>
                                      <p:to>
                                        <p:strVal val="visible"/>
                                      </p:to>
                                    </p:set>
                                    <p:animEffect transition="in" filter="fade">
                                      <p:cBhvr>
                                        <p:cTn id="7" dur="1000"/>
                                        <p:tgtEl>
                                          <p:spTgt spid="12290">
                                            <p:txEl>
                                              <p:pRg st="0" end="0"/>
                                            </p:txEl>
                                          </p:spTgt>
                                        </p:tgtEl>
                                      </p:cBhvr>
                                    </p:animEffect>
                                    <p:anim calcmode="lin" valueType="num">
                                      <p:cBhvr>
                                        <p:cTn id="8" dur="1000" fill="hold"/>
                                        <p:tgtEl>
                                          <p:spTgt spid="12290">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2290">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12290">
                                            <p:txEl>
                                              <p:pRg st="2" end="2"/>
                                            </p:txEl>
                                          </p:spTgt>
                                        </p:tgtEl>
                                        <p:attrNameLst>
                                          <p:attrName>style.visibility</p:attrName>
                                        </p:attrNameLst>
                                      </p:cBhvr>
                                      <p:to>
                                        <p:strVal val="visible"/>
                                      </p:to>
                                    </p:set>
                                    <p:animEffect transition="in" filter="fade">
                                      <p:cBhvr>
                                        <p:cTn id="14" dur="1000"/>
                                        <p:tgtEl>
                                          <p:spTgt spid="12290">
                                            <p:txEl>
                                              <p:pRg st="2" end="2"/>
                                            </p:txEl>
                                          </p:spTgt>
                                        </p:tgtEl>
                                      </p:cBhvr>
                                    </p:animEffect>
                                    <p:anim calcmode="lin" valueType="num">
                                      <p:cBhvr>
                                        <p:cTn id="15" dur="1000" fill="hold"/>
                                        <p:tgtEl>
                                          <p:spTgt spid="12290">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12290">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nodeType="clickEffect">
                                  <p:stCondLst>
                                    <p:cond delay="0"/>
                                  </p:stCondLst>
                                  <p:childTnLst>
                                    <p:set>
                                      <p:cBhvr>
                                        <p:cTn id="20" dur="1" fill="hold">
                                          <p:stCondLst>
                                            <p:cond delay="0"/>
                                          </p:stCondLst>
                                        </p:cTn>
                                        <p:tgtEl>
                                          <p:spTgt spid="12290">
                                            <p:txEl>
                                              <p:pRg st="4" end="4"/>
                                            </p:txEl>
                                          </p:spTgt>
                                        </p:tgtEl>
                                        <p:attrNameLst>
                                          <p:attrName>style.visibility</p:attrName>
                                        </p:attrNameLst>
                                      </p:cBhvr>
                                      <p:to>
                                        <p:strVal val="visible"/>
                                      </p:to>
                                    </p:set>
                                    <p:animEffect transition="in" filter="fade">
                                      <p:cBhvr>
                                        <p:cTn id="21" dur="1000"/>
                                        <p:tgtEl>
                                          <p:spTgt spid="12290">
                                            <p:txEl>
                                              <p:pRg st="4" end="4"/>
                                            </p:txEl>
                                          </p:spTgt>
                                        </p:tgtEl>
                                      </p:cBhvr>
                                    </p:animEffect>
                                    <p:anim calcmode="lin" valueType="num">
                                      <p:cBhvr>
                                        <p:cTn id="22" dur="1000" fill="hold"/>
                                        <p:tgtEl>
                                          <p:spTgt spid="12290">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12290">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nodeType="clickEffect">
                                  <p:stCondLst>
                                    <p:cond delay="0"/>
                                  </p:stCondLst>
                                  <p:childTnLst>
                                    <p:set>
                                      <p:cBhvr>
                                        <p:cTn id="27" dur="1" fill="hold">
                                          <p:stCondLst>
                                            <p:cond delay="0"/>
                                          </p:stCondLst>
                                        </p:cTn>
                                        <p:tgtEl>
                                          <p:spTgt spid="12290">
                                            <p:txEl>
                                              <p:pRg st="6" end="6"/>
                                            </p:txEl>
                                          </p:spTgt>
                                        </p:tgtEl>
                                        <p:attrNameLst>
                                          <p:attrName>style.visibility</p:attrName>
                                        </p:attrNameLst>
                                      </p:cBhvr>
                                      <p:to>
                                        <p:strVal val="visible"/>
                                      </p:to>
                                    </p:set>
                                    <p:animEffect transition="in" filter="fade">
                                      <p:cBhvr>
                                        <p:cTn id="28" dur="1000"/>
                                        <p:tgtEl>
                                          <p:spTgt spid="12290">
                                            <p:txEl>
                                              <p:pRg st="6" end="6"/>
                                            </p:txEl>
                                          </p:spTgt>
                                        </p:tgtEl>
                                      </p:cBhvr>
                                    </p:animEffect>
                                    <p:anim calcmode="lin" valueType="num">
                                      <p:cBhvr>
                                        <p:cTn id="29" dur="1000" fill="hold"/>
                                        <p:tgtEl>
                                          <p:spTgt spid="12290">
                                            <p:txEl>
                                              <p:pRg st="6" end="6"/>
                                            </p:txEl>
                                          </p:spTgt>
                                        </p:tgtEl>
                                        <p:attrNameLst>
                                          <p:attrName>ppt_x</p:attrName>
                                        </p:attrNameLst>
                                      </p:cBhvr>
                                      <p:tavLst>
                                        <p:tav tm="0">
                                          <p:val>
                                            <p:strVal val="#ppt_x"/>
                                          </p:val>
                                        </p:tav>
                                        <p:tav tm="100000">
                                          <p:val>
                                            <p:strVal val="#ppt_x"/>
                                          </p:val>
                                        </p:tav>
                                      </p:tavLst>
                                    </p:anim>
                                    <p:anim calcmode="lin" valueType="num">
                                      <p:cBhvr>
                                        <p:cTn id="30" dur="1000" fill="hold"/>
                                        <p:tgtEl>
                                          <p:spTgt spid="12290">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42" presetClass="entr" presetSubtype="0" fill="hold" nodeType="clickEffect">
                                  <p:stCondLst>
                                    <p:cond delay="0"/>
                                  </p:stCondLst>
                                  <p:childTnLst>
                                    <p:set>
                                      <p:cBhvr>
                                        <p:cTn id="34" dur="1" fill="hold">
                                          <p:stCondLst>
                                            <p:cond delay="0"/>
                                          </p:stCondLst>
                                        </p:cTn>
                                        <p:tgtEl>
                                          <p:spTgt spid="12290">
                                            <p:txEl>
                                              <p:pRg st="7" end="7"/>
                                            </p:txEl>
                                          </p:spTgt>
                                        </p:tgtEl>
                                        <p:attrNameLst>
                                          <p:attrName>style.visibility</p:attrName>
                                        </p:attrNameLst>
                                      </p:cBhvr>
                                      <p:to>
                                        <p:strVal val="visible"/>
                                      </p:to>
                                    </p:set>
                                    <p:animEffect transition="in" filter="fade">
                                      <p:cBhvr>
                                        <p:cTn id="35" dur="1000"/>
                                        <p:tgtEl>
                                          <p:spTgt spid="12290">
                                            <p:txEl>
                                              <p:pRg st="7" end="7"/>
                                            </p:txEl>
                                          </p:spTgt>
                                        </p:tgtEl>
                                      </p:cBhvr>
                                    </p:animEffect>
                                    <p:anim calcmode="lin" valueType="num">
                                      <p:cBhvr>
                                        <p:cTn id="36" dur="1000" fill="hold"/>
                                        <p:tgtEl>
                                          <p:spTgt spid="12290">
                                            <p:txEl>
                                              <p:pRg st="7" end="7"/>
                                            </p:txEl>
                                          </p:spTgt>
                                        </p:tgtEl>
                                        <p:attrNameLst>
                                          <p:attrName>ppt_x</p:attrName>
                                        </p:attrNameLst>
                                      </p:cBhvr>
                                      <p:tavLst>
                                        <p:tav tm="0">
                                          <p:val>
                                            <p:strVal val="#ppt_x"/>
                                          </p:val>
                                        </p:tav>
                                        <p:tav tm="100000">
                                          <p:val>
                                            <p:strVal val="#ppt_x"/>
                                          </p:val>
                                        </p:tav>
                                      </p:tavLst>
                                    </p:anim>
                                    <p:anim calcmode="lin" valueType="num">
                                      <p:cBhvr>
                                        <p:cTn id="37" dur="1000" fill="hold"/>
                                        <p:tgtEl>
                                          <p:spTgt spid="12290">
                                            <p:txEl>
                                              <p:pRg st="7" end="7"/>
                                            </p:txEl>
                                          </p:spTgt>
                                        </p:tgtEl>
                                        <p:attrNameLst>
                                          <p:attrName>ppt_y</p:attrName>
                                        </p:attrNameLst>
                                      </p:cBhvr>
                                      <p:tavLst>
                                        <p:tav tm="0">
                                          <p:val>
                                            <p:strVal val="#ppt_y+.1"/>
                                          </p:val>
                                        </p:tav>
                                        <p:tav tm="100000">
                                          <p:val>
                                            <p:strVal val="#ppt_y"/>
                                          </p:val>
                                        </p:tav>
                                      </p:tavLst>
                                    </p:anim>
                                  </p:childTnLst>
                                </p:cTn>
                              </p:par>
                              <p:par>
                                <p:cTn id="38" presetID="42" presetClass="entr" presetSubtype="0" fill="hold" nodeType="withEffect">
                                  <p:stCondLst>
                                    <p:cond delay="0"/>
                                  </p:stCondLst>
                                  <p:childTnLst>
                                    <p:set>
                                      <p:cBhvr>
                                        <p:cTn id="39" dur="1" fill="hold">
                                          <p:stCondLst>
                                            <p:cond delay="0"/>
                                          </p:stCondLst>
                                        </p:cTn>
                                        <p:tgtEl>
                                          <p:spTgt spid="12290">
                                            <p:txEl>
                                              <p:pRg st="8" end="8"/>
                                            </p:txEl>
                                          </p:spTgt>
                                        </p:tgtEl>
                                        <p:attrNameLst>
                                          <p:attrName>style.visibility</p:attrName>
                                        </p:attrNameLst>
                                      </p:cBhvr>
                                      <p:to>
                                        <p:strVal val="visible"/>
                                      </p:to>
                                    </p:set>
                                    <p:animEffect transition="in" filter="fade">
                                      <p:cBhvr>
                                        <p:cTn id="40" dur="1000"/>
                                        <p:tgtEl>
                                          <p:spTgt spid="12290">
                                            <p:txEl>
                                              <p:pRg st="8" end="8"/>
                                            </p:txEl>
                                          </p:spTgt>
                                        </p:tgtEl>
                                      </p:cBhvr>
                                    </p:animEffect>
                                    <p:anim calcmode="lin" valueType="num">
                                      <p:cBhvr>
                                        <p:cTn id="41" dur="1000" fill="hold"/>
                                        <p:tgtEl>
                                          <p:spTgt spid="12290">
                                            <p:txEl>
                                              <p:pRg st="8" end="8"/>
                                            </p:txEl>
                                          </p:spTgt>
                                        </p:tgtEl>
                                        <p:attrNameLst>
                                          <p:attrName>ppt_x</p:attrName>
                                        </p:attrNameLst>
                                      </p:cBhvr>
                                      <p:tavLst>
                                        <p:tav tm="0">
                                          <p:val>
                                            <p:strVal val="#ppt_x"/>
                                          </p:val>
                                        </p:tav>
                                        <p:tav tm="100000">
                                          <p:val>
                                            <p:strVal val="#ppt_x"/>
                                          </p:val>
                                        </p:tav>
                                      </p:tavLst>
                                    </p:anim>
                                    <p:anim calcmode="lin" valueType="num">
                                      <p:cBhvr>
                                        <p:cTn id="42" dur="1000" fill="hold"/>
                                        <p:tgtEl>
                                          <p:spTgt spid="12290">
                                            <p:txEl>
                                              <p:pRg st="8" end="8"/>
                                            </p:txEl>
                                          </p:spTgt>
                                        </p:tgtEl>
                                        <p:attrNameLst>
                                          <p:attrName>ppt_y</p:attrName>
                                        </p:attrNameLst>
                                      </p:cBhvr>
                                      <p:tavLst>
                                        <p:tav tm="0">
                                          <p:val>
                                            <p:strVal val="#ppt_y+.1"/>
                                          </p:val>
                                        </p:tav>
                                        <p:tav tm="100000">
                                          <p:val>
                                            <p:strVal val="#ppt_y"/>
                                          </p:val>
                                        </p:tav>
                                      </p:tavLst>
                                    </p:anim>
                                  </p:childTnLst>
                                </p:cTn>
                              </p:par>
                              <p:par>
                                <p:cTn id="43" presetID="42" presetClass="entr" presetSubtype="0" fill="hold" nodeType="withEffect">
                                  <p:stCondLst>
                                    <p:cond delay="0"/>
                                  </p:stCondLst>
                                  <p:childTnLst>
                                    <p:set>
                                      <p:cBhvr>
                                        <p:cTn id="44" dur="1" fill="hold">
                                          <p:stCondLst>
                                            <p:cond delay="0"/>
                                          </p:stCondLst>
                                        </p:cTn>
                                        <p:tgtEl>
                                          <p:spTgt spid="12290">
                                            <p:txEl>
                                              <p:pRg st="9" end="9"/>
                                            </p:txEl>
                                          </p:spTgt>
                                        </p:tgtEl>
                                        <p:attrNameLst>
                                          <p:attrName>style.visibility</p:attrName>
                                        </p:attrNameLst>
                                      </p:cBhvr>
                                      <p:to>
                                        <p:strVal val="visible"/>
                                      </p:to>
                                    </p:set>
                                    <p:animEffect transition="in" filter="fade">
                                      <p:cBhvr>
                                        <p:cTn id="45" dur="1000"/>
                                        <p:tgtEl>
                                          <p:spTgt spid="12290">
                                            <p:txEl>
                                              <p:pRg st="9" end="9"/>
                                            </p:txEl>
                                          </p:spTgt>
                                        </p:tgtEl>
                                      </p:cBhvr>
                                    </p:animEffect>
                                    <p:anim calcmode="lin" valueType="num">
                                      <p:cBhvr>
                                        <p:cTn id="46" dur="1000" fill="hold"/>
                                        <p:tgtEl>
                                          <p:spTgt spid="12290">
                                            <p:txEl>
                                              <p:pRg st="9" end="9"/>
                                            </p:txEl>
                                          </p:spTgt>
                                        </p:tgtEl>
                                        <p:attrNameLst>
                                          <p:attrName>ppt_x</p:attrName>
                                        </p:attrNameLst>
                                      </p:cBhvr>
                                      <p:tavLst>
                                        <p:tav tm="0">
                                          <p:val>
                                            <p:strVal val="#ppt_x"/>
                                          </p:val>
                                        </p:tav>
                                        <p:tav tm="100000">
                                          <p:val>
                                            <p:strVal val="#ppt_x"/>
                                          </p:val>
                                        </p:tav>
                                      </p:tavLst>
                                    </p:anim>
                                    <p:anim calcmode="lin" valueType="num">
                                      <p:cBhvr>
                                        <p:cTn id="47" dur="1000" fill="hold"/>
                                        <p:tgtEl>
                                          <p:spTgt spid="12290">
                                            <p:txEl>
                                              <p:pRg st="9" end="9"/>
                                            </p:txEl>
                                          </p:spTgt>
                                        </p:tgtEl>
                                        <p:attrNameLst>
                                          <p:attrName>ppt_y</p:attrName>
                                        </p:attrNameLst>
                                      </p:cBhvr>
                                      <p:tavLst>
                                        <p:tav tm="0">
                                          <p:val>
                                            <p:strVal val="#ppt_y+.1"/>
                                          </p:val>
                                        </p:tav>
                                        <p:tav tm="100000">
                                          <p:val>
                                            <p:strVal val="#ppt_y"/>
                                          </p:val>
                                        </p:tav>
                                      </p:tavLst>
                                    </p:anim>
                                  </p:childTnLst>
                                </p:cTn>
                              </p:par>
                              <p:par>
                                <p:cTn id="48" presetID="42" presetClass="entr" presetSubtype="0" fill="hold" nodeType="withEffect">
                                  <p:stCondLst>
                                    <p:cond delay="0"/>
                                  </p:stCondLst>
                                  <p:childTnLst>
                                    <p:set>
                                      <p:cBhvr>
                                        <p:cTn id="49" dur="1" fill="hold">
                                          <p:stCondLst>
                                            <p:cond delay="0"/>
                                          </p:stCondLst>
                                        </p:cTn>
                                        <p:tgtEl>
                                          <p:spTgt spid="12290">
                                            <p:txEl>
                                              <p:pRg st="10" end="10"/>
                                            </p:txEl>
                                          </p:spTgt>
                                        </p:tgtEl>
                                        <p:attrNameLst>
                                          <p:attrName>style.visibility</p:attrName>
                                        </p:attrNameLst>
                                      </p:cBhvr>
                                      <p:to>
                                        <p:strVal val="visible"/>
                                      </p:to>
                                    </p:set>
                                    <p:animEffect transition="in" filter="fade">
                                      <p:cBhvr>
                                        <p:cTn id="50" dur="1000"/>
                                        <p:tgtEl>
                                          <p:spTgt spid="12290">
                                            <p:txEl>
                                              <p:pRg st="10" end="10"/>
                                            </p:txEl>
                                          </p:spTgt>
                                        </p:tgtEl>
                                      </p:cBhvr>
                                    </p:animEffect>
                                    <p:anim calcmode="lin" valueType="num">
                                      <p:cBhvr>
                                        <p:cTn id="51" dur="1000" fill="hold"/>
                                        <p:tgtEl>
                                          <p:spTgt spid="12290">
                                            <p:txEl>
                                              <p:pRg st="10" end="10"/>
                                            </p:txEl>
                                          </p:spTgt>
                                        </p:tgtEl>
                                        <p:attrNameLst>
                                          <p:attrName>ppt_x</p:attrName>
                                        </p:attrNameLst>
                                      </p:cBhvr>
                                      <p:tavLst>
                                        <p:tav tm="0">
                                          <p:val>
                                            <p:strVal val="#ppt_x"/>
                                          </p:val>
                                        </p:tav>
                                        <p:tav tm="100000">
                                          <p:val>
                                            <p:strVal val="#ppt_x"/>
                                          </p:val>
                                        </p:tav>
                                      </p:tavLst>
                                    </p:anim>
                                    <p:anim calcmode="lin" valueType="num">
                                      <p:cBhvr>
                                        <p:cTn id="52" dur="1000" fill="hold"/>
                                        <p:tgtEl>
                                          <p:spTgt spid="12290">
                                            <p:txEl>
                                              <p:pRg st="10" end="10"/>
                                            </p:txEl>
                                          </p:spTgt>
                                        </p:tgtEl>
                                        <p:attrNameLst>
                                          <p:attrName>ppt_y</p:attrName>
                                        </p:attrNameLst>
                                      </p:cBhvr>
                                      <p:tavLst>
                                        <p:tav tm="0">
                                          <p:val>
                                            <p:strVal val="#ppt_y+.1"/>
                                          </p:val>
                                        </p:tav>
                                        <p:tav tm="100000">
                                          <p:val>
                                            <p:strVal val="#ppt_y"/>
                                          </p:val>
                                        </p:tav>
                                      </p:tavLst>
                                    </p:anim>
                                  </p:childTnLst>
                                </p:cTn>
                              </p:par>
                              <p:par>
                                <p:cTn id="53" presetID="42" presetClass="entr" presetSubtype="0" fill="hold" nodeType="withEffect">
                                  <p:stCondLst>
                                    <p:cond delay="0"/>
                                  </p:stCondLst>
                                  <p:childTnLst>
                                    <p:set>
                                      <p:cBhvr>
                                        <p:cTn id="54" dur="1" fill="hold">
                                          <p:stCondLst>
                                            <p:cond delay="0"/>
                                          </p:stCondLst>
                                        </p:cTn>
                                        <p:tgtEl>
                                          <p:spTgt spid="12290">
                                            <p:txEl>
                                              <p:pRg st="11" end="11"/>
                                            </p:txEl>
                                          </p:spTgt>
                                        </p:tgtEl>
                                        <p:attrNameLst>
                                          <p:attrName>style.visibility</p:attrName>
                                        </p:attrNameLst>
                                      </p:cBhvr>
                                      <p:to>
                                        <p:strVal val="visible"/>
                                      </p:to>
                                    </p:set>
                                    <p:animEffect transition="in" filter="fade">
                                      <p:cBhvr>
                                        <p:cTn id="55" dur="1000"/>
                                        <p:tgtEl>
                                          <p:spTgt spid="12290">
                                            <p:txEl>
                                              <p:pRg st="11" end="11"/>
                                            </p:txEl>
                                          </p:spTgt>
                                        </p:tgtEl>
                                      </p:cBhvr>
                                    </p:animEffect>
                                    <p:anim calcmode="lin" valueType="num">
                                      <p:cBhvr>
                                        <p:cTn id="56" dur="1000" fill="hold"/>
                                        <p:tgtEl>
                                          <p:spTgt spid="12290">
                                            <p:txEl>
                                              <p:pRg st="11" end="11"/>
                                            </p:txEl>
                                          </p:spTgt>
                                        </p:tgtEl>
                                        <p:attrNameLst>
                                          <p:attrName>ppt_x</p:attrName>
                                        </p:attrNameLst>
                                      </p:cBhvr>
                                      <p:tavLst>
                                        <p:tav tm="0">
                                          <p:val>
                                            <p:strVal val="#ppt_x"/>
                                          </p:val>
                                        </p:tav>
                                        <p:tav tm="100000">
                                          <p:val>
                                            <p:strVal val="#ppt_x"/>
                                          </p:val>
                                        </p:tav>
                                      </p:tavLst>
                                    </p:anim>
                                    <p:anim calcmode="lin" valueType="num">
                                      <p:cBhvr>
                                        <p:cTn id="57" dur="1000" fill="hold"/>
                                        <p:tgtEl>
                                          <p:spTgt spid="12290">
                                            <p:txEl>
                                              <p:pRg st="11" end="1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Grp="1" noChangeArrowheads="1"/>
          </p:cNvSpPr>
          <p:nvPr>
            <p:ph idx="1"/>
          </p:nvPr>
        </p:nvSpPr>
        <p:spPr>
          <a:xfrm>
            <a:off x="0" y="609600"/>
            <a:ext cx="9067800" cy="6553200"/>
          </a:xfrm>
        </p:spPr>
        <p:txBody>
          <a:bodyPr/>
          <a:lstStyle/>
          <a:p>
            <a:pPr lvl="1" eaLnBrk="1" hangingPunct="1">
              <a:lnSpc>
                <a:spcPct val="90000"/>
              </a:lnSpc>
              <a:buClr>
                <a:schemeClr val="tx1"/>
              </a:buClr>
              <a:buSzPct val="80000"/>
              <a:buFont typeface="Wingdings" pitchFamily="2" charset="2"/>
              <a:buChar char="Ø"/>
              <a:defRPr/>
            </a:pPr>
            <a:r>
              <a:rPr lang="en-US" altLang="en-US" sz="3200" dirty="0" smtClean="0">
                <a:latin typeface="Arial" charset="0"/>
                <a:cs typeface="Arial" charset="0"/>
              </a:rPr>
              <a:t>Regarding the relationship between science and truth, there are </a:t>
            </a:r>
            <a:r>
              <a:rPr lang="en-US" altLang="en-US" sz="3200" u="sng" dirty="0" smtClean="0">
                <a:latin typeface="Arial" charset="0"/>
                <a:cs typeface="Arial" charset="0"/>
              </a:rPr>
              <a:t>two fundamental perspectives</a:t>
            </a:r>
            <a:r>
              <a:rPr lang="en-US" altLang="en-US" sz="3200" dirty="0" smtClean="0">
                <a:latin typeface="Arial" charset="0"/>
                <a:cs typeface="Arial" charset="0"/>
              </a:rPr>
              <a:t>:</a:t>
            </a:r>
          </a:p>
          <a:p>
            <a:pPr lvl="1" eaLnBrk="1" hangingPunct="1">
              <a:lnSpc>
                <a:spcPct val="90000"/>
              </a:lnSpc>
              <a:buClr>
                <a:schemeClr val="tx1"/>
              </a:buClr>
              <a:buSzPct val="80000"/>
              <a:buFont typeface="Wingdings" pitchFamily="2" charset="2"/>
              <a:buChar char="Ø"/>
              <a:defRPr/>
            </a:pPr>
            <a:endParaRPr lang="en-US" altLang="en-US" sz="1600" dirty="0">
              <a:latin typeface="Arial" charset="0"/>
              <a:cs typeface="Arial" charset="0"/>
            </a:endParaRPr>
          </a:p>
          <a:p>
            <a:pPr marL="1203325" lvl="1" indent="-346075" eaLnBrk="1" hangingPunct="1">
              <a:lnSpc>
                <a:spcPct val="90000"/>
              </a:lnSpc>
              <a:buClr>
                <a:schemeClr val="tx1"/>
              </a:buClr>
              <a:buSzPct val="80000"/>
              <a:buFont typeface="+mj-lt"/>
              <a:buAutoNum type="arabicPeriod"/>
              <a:defRPr/>
            </a:pPr>
            <a:r>
              <a:rPr lang="en-US" altLang="en-US" sz="3200" b="1" i="1" dirty="0" smtClean="0">
                <a:latin typeface="Arial" charset="0"/>
                <a:cs typeface="Arial" charset="0"/>
              </a:rPr>
              <a:t>Scientific Realism </a:t>
            </a:r>
            <a:r>
              <a:rPr lang="en-US" altLang="en-US" sz="3200" dirty="0" smtClean="0">
                <a:latin typeface="Arial" charset="0"/>
                <a:cs typeface="Arial" charset="0"/>
              </a:rPr>
              <a:t>is the view that scientific theories properly aim to give a true account of the physical world.</a:t>
            </a:r>
          </a:p>
          <a:p>
            <a:pPr marL="1203325" lvl="1" indent="-346075" eaLnBrk="1" hangingPunct="1">
              <a:lnSpc>
                <a:spcPct val="90000"/>
              </a:lnSpc>
              <a:buClr>
                <a:schemeClr val="tx1"/>
              </a:buClr>
              <a:buSzPct val="80000"/>
              <a:buFont typeface="+mj-lt"/>
              <a:buAutoNum type="arabicPeriod"/>
              <a:defRPr/>
            </a:pPr>
            <a:endParaRPr lang="en-US" altLang="en-US" sz="1600" dirty="0">
              <a:latin typeface="Arial" charset="0"/>
              <a:cs typeface="Arial" charset="0"/>
            </a:endParaRPr>
          </a:p>
          <a:p>
            <a:pPr marL="1203325" lvl="1" indent="-346075" eaLnBrk="1" hangingPunct="1">
              <a:lnSpc>
                <a:spcPct val="90000"/>
              </a:lnSpc>
              <a:buClr>
                <a:schemeClr val="tx1"/>
              </a:buClr>
              <a:buSzPct val="80000"/>
              <a:buFont typeface="+mj-lt"/>
              <a:buAutoNum type="arabicPeriod"/>
              <a:defRPr/>
            </a:pPr>
            <a:r>
              <a:rPr lang="en-US" altLang="en-US" sz="3200" b="1" i="1" dirty="0" smtClean="0">
                <a:latin typeface="Arial" charset="0"/>
                <a:cs typeface="Arial" charset="0"/>
              </a:rPr>
              <a:t>Scientific </a:t>
            </a:r>
            <a:r>
              <a:rPr lang="en-US" altLang="en-US" sz="3200" b="1" i="1" dirty="0" err="1" smtClean="0">
                <a:latin typeface="Arial" charset="0"/>
                <a:cs typeface="Arial" charset="0"/>
              </a:rPr>
              <a:t>Nonrealism</a:t>
            </a:r>
            <a:r>
              <a:rPr lang="en-US" altLang="en-US" sz="3200" b="1" i="1" dirty="0" smtClean="0">
                <a:latin typeface="Arial" charset="0"/>
                <a:cs typeface="Arial" charset="0"/>
              </a:rPr>
              <a:t> </a:t>
            </a:r>
            <a:r>
              <a:rPr lang="en-US" altLang="en-US" sz="3200" dirty="0" smtClean="0">
                <a:latin typeface="Arial" charset="0"/>
                <a:cs typeface="Arial" charset="0"/>
              </a:rPr>
              <a:t>insists that science is not ultimately about truth, and is not concerned with providing accurate descriptions of reality.</a:t>
            </a:r>
          </a:p>
          <a:p>
            <a:pPr marL="735013" lvl="1" indent="-342900" eaLnBrk="1" hangingPunct="1">
              <a:lnSpc>
                <a:spcPct val="90000"/>
              </a:lnSpc>
              <a:buClr>
                <a:schemeClr val="tx1"/>
              </a:buClr>
              <a:buSzPct val="80000"/>
              <a:buFont typeface="+mj-lt"/>
              <a:buAutoNum type="arabicPeriod"/>
              <a:defRPr/>
            </a:pPr>
            <a:endParaRPr lang="en-US" altLang="en-US" sz="1400" dirty="0" smtClean="0">
              <a:latin typeface="Arial" charset="0"/>
              <a:cs typeface="Arial" charset="0"/>
            </a:endParaRPr>
          </a:p>
        </p:txBody>
      </p:sp>
      <p:sp>
        <p:nvSpPr>
          <p:cNvPr id="8194" name="Rectangle 2"/>
          <p:cNvSpPr>
            <a:spLocks noGrp="1" noChangeArrowheads="1"/>
          </p:cNvSpPr>
          <p:nvPr>
            <p:ph type="title"/>
          </p:nvPr>
        </p:nvSpPr>
        <p:spPr>
          <a:xfrm>
            <a:off x="76200" y="3810"/>
            <a:ext cx="9067800" cy="579438"/>
          </a:xfrm>
        </p:spPr>
        <p:txBody>
          <a:bodyPr>
            <a:normAutofit fontScale="90000"/>
          </a:bodyPr>
          <a:lstStyle/>
          <a:p>
            <a:pPr eaLnBrk="1" fontAlgn="auto" hangingPunct="1">
              <a:spcAft>
                <a:spcPts val="0"/>
              </a:spcAft>
              <a:defRPr/>
            </a:pPr>
            <a:r>
              <a:rPr lang="en-US" altLang="en-US" sz="3600" dirty="0" smtClean="0">
                <a:solidFill>
                  <a:schemeClr val="tx1"/>
                </a:solidFill>
                <a:effectLst/>
                <a:latin typeface="Arial" panose="020B0604020202020204" pitchFamily="34" charset="0"/>
                <a:cs typeface="Arial" panose="020B0604020202020204" pitchFamily="34" charset="0"/>
              </a:rPr>
              <a:t>Philosophy of Science – Its Nature &amp; Limits</a:t>
            </a:r>
            <a:endParaRPr lang="en-US" altLang="en-US" sz="3200" dirty="0" smtClean="0">
              <a:solidFill>
                <a:schemeClr val="tx1"/>
              </a:solidFill>
              <a:effectLst/>
              <a:latin typeface="Arial" panose="020B0604020202020204" pitchFamily="34" charset="0"/>
              <a:cs typeface="Arial" panose="020B0604020202020204" pitchFamily="34" charset="0"/>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12290">
                                            <p:txEl>
                                              <p:pRg st="2" end="2"/>
                                            </p:txEl>
                                          </p:spTgt>
                                        </p:tgtEl>
                                        <p:attrNameLst>
                                          <p:attrName>style.visibility</p:attrName>
                                        </p:attrNameLst>
                                      </p:cBhvr>
                                      <p:to>
                                        <p:strVal val="visible"/>
                                      </p:to>
                                    </p:set>
                                    <p:animEffect transition="in" filter="fade">
                                      <p:cBhvr>
                                        <p:cTn id="7" dur="1000"/>
                                        <p:tgtEl>
                                          <p:spTgt spid="12290">
                                            <p:txEl>
                                              <p:pRg st="2" end="2"/>
                                            </p:txEl>
                                          </p:spTgt>
                                        </p:tgtEl>
                                      </p:cBhvr>
                                    </p:animEffect>
                                    <p:anim calcmode="lin" valueType="num">
                                      <p:cBhvr>
                                        <p:cTn id="8" dur="1000" fill="hold"/>
                                        <p:tgtEl>
                                          <p:spTgt spid="12290">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12290">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12290">
                                            <p:txEl>
                                              <p:pRg st="4" end="4"/>
                                            </p:txEl>
                                          </p:spTgt>
                                        </p:tgtEl>
                                        <p:attrNameLst>
                                          <p:attrName>style.visibility</p:attrName>
                                        </p:attrNameLst>
                                      </p:cBhvr>
                                      <p:to>
                                        <p:strVal val="visible"/>
                                      </p:to>
                                    </p:set>
                                    <p:animEffect transition="in" filter="fade">
                                      <p:cBhvr>
                                        <p:cTn id="14" dur="1000"/>
                                        <p:tgtEl>
                                          <p:spTgt spid="12290">
                                            <p:txEl>
                                              <p:pRg st="4" end="4"/>
                                            </p:txEl>
                                          </p:spTgt>
                                        </p:tgtEl>
                                      </p:cBhvr>
                                    </p:animEffect>
                                    <p:anim calcmode="lin" valueType="num">
                                      <p:cBhvr>
                                        <p:cTn id="15" dur="1000" fill="hold"/>
                                        <p:tgtEl>
                                          <p:spTgt spid="12290">
                                            <p:txEl>
                                              <p:pRg st="4" end="4"/>
                                            </p:txEl>
                                          </p:spTgt>
                                        </p:tgtEl>
                                        <p:attrNameLst>
                                          <p:attrName>ppt_x</p:attrName>
                                        </p:attrNameLst>
                                      </p:cBhvr>
                                      <p:tavLst>
                                        <p:tav tm="0">
                                          <p:val>
                                            <p:strVal val="#ppt_x"/>
                                          </p:val>
                                        </p:tav>
                                        <p:tav tm="100000">
                                          <p:val>
                                            <p:strVal val="#ppt_x"/>
                                          </p:val>
                                        </p:tav>
                                      </p:tavLst>
                                    </p:anim>
                                    <p:anim calcmode="lin" valueType="num">
                                      <p:cBhvr>
                                        <p:cTn id="16" dur="1000" fill="hold"/>
                                        <p:tgtEl>
                                          <p:spTgt spid="12290">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Grp="1" noChangeArrowheads="1"/>
          </p:cNvSpPr>
          <p:nvPr>
            <p:ph idx="1"/>
          </p:nvPr>
        </p:nvSpPr>
        <p:spPr>
          <a:xfrm>
            <a:off x="0" y="609600"/>
            <a:ext cx="8915400" cy="6553200"/>
          </a:xfrm>
        </p:spPr>
        <p:txBody>
          <a:bodyPr/>
          <a:lstStyle/>
          <a:p>
            <a:pPr marL="773112" indent="-457200" eaLnBrk="1" hangingPunct="1">
              <a:lnSpc>
                <a:spcPct val="90000"/>
              </a:lnSpc>
              <a:buClr>
                <a:schemeClr val="tx1"/>
              </a:buClr>
              <a:buSzPct val="80000"/>
              <a:buFont typeface="Wingdings" panose="05000000000000000000" pitchFamily="2" charset="2"/>
              <a:buChar char="Ø"/>
              <a:defRPr/>
            </a:pPr>
            <a:r>
              <a:rPr lang="en-US" altLang="en-US" sz="3000" b="1" i="1" dirty="0" smtClean="0">
                <a:latin typeface="Arial" charset="0"/>
                <a:cs typeface="Arial" charset="0"/>
              </a:rPr>
              <a:t>Scientific Realism </a:t>
            </a:r>
            <a:r>
              <a:rPr lang="en-US" altLang="en-US" sz="3000" dirty="0" smtClean="0">
                <a:latin typeface="Arial" charset="0"/>
                <a:cs typeface="Arial" charset="0"/>
              </a:rPr>
              <a:t>is the view that scientific theories properly aim to give a true account of the physical world.</a:t>
            </a:r>
          </a:p>
          <a:p>
            <a:pPr marL="857250" lvl="1" indent="0" eaLnBrk="1" hangingPunct="1">
              <a:lnSpc>
                <a:spcPct val="90000"/>
              </a:lnSpc>
              <a:buClr>
                <a:schemeClr val="tx1"/>
              </a:buClr>
              <a:buSzPct val="80000"/>
              <a:buFont typeface="Verdana" pitchFamily="34" charset="0"/>
              <a:buNone/>
              <a:defRPr/>
            </a:pPr>
            <a:endParaRPr lang="en-US" altLang="en-US" sz="1100" dirty="0">
              <a:latin typeface="Arial" charset="0"/>
              <a:cs typeface="Arial" charset="0"/>
            </a:endParaRPr>
          </a:p>
          <a:p>
            <a:pPr marL="1085850" lvl="1" indent="-457200" eaLnBrk="1" hangingPunct="1">
              <a:lnSpc>
                <a:spcPct val="90000"/>
              </a:lnSpc>
              <a:buClr>
                <a:schemeClr val="tx1"/>
              </a:buClr>
              <a:buSzPct val="80000"/>
              <a:buFont typeface="Wingdings" panose="05000000000000000000" pitchFamily="2" charset="2"/>
              <a:buChar char="Ø"/>
              <a:defRPr/>
            </a:pPr>
            <a:r>
              <a:rPr lang="en-US" altLang="en-US" sz="2600" b="1" i="1" dirty="0" err="1" smtClean="0">
                <a:latin typeface="Arial" charset="0"/>
                <a:cs typeface="Arial" charset="0"/>
              </a:rPr>
              <a:t>Inductivism</a:t>
            </a:r>
            <a:r>
              <a:rPr lang="en-US" altLang="en-US" sz="2600" dirty="0" smtClean="0">
                <a:latin typeface="Arial" charset="0"/>
                <a:cs typeface="Arial" charset="0"/>
              </a:rPr>
              <a:t> proposes that a scientist begins by simply observing and gathering data, followed by generalizations about those observations, leading to an hypothesis or theory which explains the data, followed by experiments to test the theory, which produces more data – until the theory is proven either true or false. </a:t>
            </a:r>
          </a:p>
          <a:p>
            <a:pPr marL="1085850" lvl="1" indent="-457200" eaLnBrk="1" hangingPunct="1">
              <a:lnSpc>
                <a:spcPct val="90000"/>
              </a:lnSpc>
              <a:buClr>
                <a:schemeClr val="tx1"/>
              </a:buClr>
              <a:buSzPct val="80000"/>
              <a:buFont typeface="Wingdings" panose="05000000000000000000" pitchFamily="2" charset="2"/>
              <a:buChar char="Ø"/>
              <a:defRPr/>
            </a:pPr>
            <a:r>
              <a:rPr lang="en-US" altLang="en-US" sz="2600" dirty="0" smtClean="0">
                <a:latin typeface="Arial" charset="0"/>
                <a:cs typeface="Arial" charset="0"/>
              </a:rPr>
              <a:t>The </a:t>
            </a:r>
            <a:r>
              <a:rPr lang="en-US" altLang="en-US" sz="2600" b="1" dirty="0" smtClean="0">
                <a:latin typeface="Arial" charset="0"/>
                <a:cs typeface="Arial" charset="0"/>
              </a:rPr>
              <a:t>central claims </a:t>
            </a:r>
            <a:r>
              <a:rPr lang="en-US" altLang="en-US" sz="2600" dirty="0" smtClean="0">
                <a:latin typeface="Arial" charset="0"/>
                <a:cs typeface="Arial" charset="0"/>
              </a:rPr>
              <a:t>of </a:t>
            </a:r>
            <a:r>
              <a:rPr lang="en-US" altLang="en-US" sz="2600" i="1" dirty="0" err="1" smtClean="0">
                <a:latin typeface="Arial" charset="0"/>
                <a:cs typeface="Arial" charset="0"/>
              </a:rPr>
              <a:t>inductionism</a:t>
            </a:r>
            <a:r>
              <a:rPr lang="en-US" altLang="en-US" sz="2600" dirty="0" smtClean="0">
                <a:latin typeface="Arial" charset="0"/>
                <a:cs typeface="Arial" charset="0"/>
              </a:rPr>
              <a:t> are that </a:t>
            </a:r>
            <a:r>
              <a:rPr lang="en-US" altLang="en-US" sz="2600" i="1" dirty="0" smtClean="0">
                <a:latin typeface="Arial" charset="0"/>
                <a:cs typeface="Arial" charset="0"/>
              </a:rPr>
              <a:t>observation precedes theory</a:t>
            </a:r>
            <a:r>
              <a:rPr lang="en-US" altLang="en-US" sz="2600" dirty="0" smtClean="0">
                <a:latin typeface="Arial" charset="0"/>
                <a:cs typeface="Arial" charset="0"/>
              </a:rPr>
              <a:t>; theories are formulated strictly in terms of the </a:t>
            </a:r>
            <a:r>
              <a:rPr lang="en-US" altLang="en-US" sz="2600" i="1" dirty="0" smtClean="0">
                <a:latin typeface="Arial" charset="0"/>
                <a:cs typeface="Arial" charset="0"/>
              </a:rPr>
              <a:t>experimental data</a:t>
            </a:r>
            <a:r>
              <a:rPr lang="en-US" altLang="en-US" sz="2600" dirty="0" smtClean="0">
                <a:latin typeface="Arial" charset="0"/>
                <a:cs typeface="Arial" charset="0"/>
              </a:rPr>
              <a:t>; and </a:t>
            </a:r>
            <a:r>
              <a:rPr lang="en-US" altLang="en-US" sz="2600" i="1" dirty="0" smtClean="0">
                <a:latin typeface="Arial" charset="0"/>
                <a:cs typeface="Arial" charset="0"/>
              </a:rPr>
              <a:t>science is – or can be – a rational process</a:t>
            </a:r>
            <a:r>
              <a:rPr lang="en-US" altLang="en-US" sz="2600" dirty="0" smtClean="0">
                <a:latin typeface="Arial" charset="0"/>
                <a:cs typeface="Arial" charset="0"/>
              </a:rPr>
              <a:t>.</a:t>
            </a:r>
          </a:p>
        </p:txBody>
      </p:sp>
      <p:sp>
        <p:nvSpPr>
          <p:cNvPr id="8194" name="Rectangle 2"/>
          <p:cNvSpPr>
            <a:spLocks noGrp="1" noChangeArrowheads="1"/>
          </p:cNvSpPr>
          <p:nvPr>
            <p:ph type="title"/>
          </p:nvPr>
        </p:nvSpPr>
        <p:spPr>
          <a:xfrm>
            <a:off x="76200" y="3810"/>
            <a:ext cx="9067800" cy="579438"/>
          </a:xfrm>
        </p:spPr>
        <p:txBody>
          <a:bodyPr>
            <a:normAutofit fontScale="90000"/>
          </a:bodyPr>
          <a:lstStyle/>
          <a:p>
            <a:pPr eaLnBrk="1" fontAlgn="auto" hangingPunct="1">
              <a:spcAft>
                <a:spcPts val="0"/>
              </a:spcAft>
              <a:defRPr/>
            </a:pPr>
            <a:r>
              <a:rPr lang="en-US" altLang="en-US" sz="3600" dirty="0" smtClean="0">
                <a:solidFill>
                  <a:schemeClr val="tx1"/>
                </a:solidFill>
                <a:effectLst/>
                <a:latin typeface="Arial" panose="020B0604020202020204" pitchFamily="34" charset="0"/>
                <a:cs typeface="Arial" panose="020B0604020202020204" pitchFamily="34" charset="0"/>
              </a:rPr>
              <a:t>Philosophy of Science – Scientific Realism</a:t>
            </a:r>
            <a:endParaRPr lang="en-US" altLang="en-US" sz="3200" dirty="0" smtClean="0">
              <a:solidFill>
                <a:schemeClr val="tx1"/>
              </a:solidFill>
              <a:effectLst/>
              <a:latin typeface="Arial" panose="020B0604020202020204" pitchFamily="34" charset="0"/>
              <a:cs typeface="Arial" panose="020B0604020202020204" pitchFamily="34" charset="0"/>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12290">
                                            <p:txEl>
                                              <p:pRg st="2" end="2"/>
                                            </p:txEl>
                                          </p:spTgt>
                                        </p:tgtEl>
                                        <p:attrNameLst>
                                          <p:attrName>style.visibility</p:attrName>
                                        </p:attrNameLst>
                                      </p:cBhvr>
                                      <p:to>
                                        <p:strVal val="visible"/>
                                      </p:to>
                                    </p:set>
                                    <p:animEffect transition="in" filter="fade">
                                      <p:cBhvr>
                                        <p:cTn id="7" dur="1000"/>
                                        <p:tgtEl>
                                          <p:spTgt spid="12290">
                                            <p:txEl>
                                              <p:pRg st="2" end="2"/>
                                            </p:txEl>
                                          </p:spTgt>
                                        </p:tgtEl>
                                      </p:cBhvr>
                                    </p:animEffect>
                                    <p:anim calcmode="lin" valueType="num">
                                      <p:cBhvr>
                                        <p:cTn id="8" dur="1000" fill="hold"/>
                                        <p:tgtEl>
                                          <p:spTgt spid="12290">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12290">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12290">
                                            <p:txEl>
                                              <p:pRg st="3" end="3"/>
                                            </p:txEl>
                                          </p:spTgt>
                                        </p:tgtEl>
                                        <p:attrNameLst>
                                          <p:attrName>style.visibility</p:attrName>
                                        </p:attrNameLst>
                                      </p:cBhvr>
                                      <p:to>
                                        <p:strVal val="visible"/>
                                      </p:to>
                                    </p:set>
                                    <p:animEffect transition="in" filter="fade">
                                      <p:cBhvr>
                                        <p:cTn id="14" dur="1000"/>
                                        <p:tgtEl>
                                          <p:spTgt spid="12290">
                                            <p:txEl>
                                              <p:pRg st="3" end="3"/>
                                            </p:txEl>
                                          </p:spTgt>
                                        </p:tgtEl>
                                      </p:cBhvr>
                                    </p:animEffect>
                                    <p:anim calcmode="lin" valueType="num">
                                      <p:cBhvr>
                                        <p:cTn id="15" dur="1000" fill="hold"/>
                                        <p:tgtEl>
                                          <p:spTgt spid="12290">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12290">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290" name="Rectangle 3"/>
          <p:cNvSpPr>
            <a:spLocks noGrp="1" noChangeArrowheads="1"/>
          </p:cNvSpPr>
          <p:nvPr>
            <p:ph idx="1"/>
          </p:nvPr>
        </p:nvSpPr>
        <p:spPr>
          <a:xfrm>
            <a:off x="0" y="609600"/>
            <a:ext cx="8915400" cy="6553200"/>
          </a:xfrm>
        </p:spPr>
        <p:txBody>
          <a:bodyPr/>
          <a:lstStyle/>
          <a:p>
            <a:pPr marL="773112" indent="-457200" eaLnBrk="1" hangingPunct="1">
              <a:lnSpc>
                <a:spcPct val="90000"/>
              </a:lnSpc>
              <a:buClr>
                <a:schemeClr val="tx1"/>
              </a:buClr>
              <a:buSzPct val="80000"/>
              <a:buFont typeface="Wingdings" panose="05000000000000000000" pitchFamily="2" charset="2"/>
              <a:buChar char="Ø"/>
              <a:defRPr/>
            </a:pPr>
            <a:r>
              <a:rPr lang="en-US" altLang="en-US" sz="3000" dirty="0" smtClean="0">
                <a:latin typeface="Arial" charset="0"/>
                <a:cs typeface="Arial" charset="0"/>
              </a:rPr>
              <a:t>Despite its attractions, </a:t>
            </a:r>
            <a:r>
              <a:rPr lang="en-US" altLang="en-US" sz="3000" b="1" i="1" dirty="0" err="1">
                <a:latin typeface="Arial" charset="0"/>
                <a:cs typeface="Arial" charset="0"/>
              </a:rPr>
              <a:t>i</a:t>
            </a:r>
            <a:r>
              <a:rPr lang="en-US" altLang="en-US" sz="3000" b="1" i="1" dirty="0" err="1" smtClean="0">
                <a:latin typeface="Arial" charset="0"/>
                <a:cs typeface="Arial" charset="0"/>
              </a:rPr>
              <a:t>nductivism</a:t>
            </a:r>
            <a:r>
              <a:rPr lang="en-US" altLang="en-US" sz="3000" dirty="0" smtClean="0">
                <a:latin typeface="Arial" charset="0"/>
                <a:cs typeface="Arial" charset="0"/>
              </a:rPr>
              <a:t> has two primary problems: </a:t>
            </a:r>
          </a:p>
          <a:p>
            <a:pPr marL="1143000" lvl="1" indent="-514350" eaLnBrk="1" hangingPunct="1">
              <a:lnSpc>
                <a:spcPct val="90000"/>
              </a:lnSpc>
              <a:buClr>
                <a:schemeClr val="tx1"/>
              </a:buClr>
              <a:buSzPct val="80000"/>
              <a:buFont typeface="+mj-lt"/>
              <a:buAutoNum type="arabicPeriod"/>
              <a:defRPr/>
            </a:pPr>
            <a:r>
              <a:rPr lang="en-US" altLang="en-US" sz="2500" dirty="0" smtClean="0">
                <a:latin typeface="Arial" charset="0"/>
                <a:cs typeface="Arial" charset="0"/>
              </a:rPr>
              <a:t>It naively assumes the possibility of theory neutral observation.  Studies have shown that people tend to observe and interpret data in light of preconceptions, no matter how fair-minded they try to be.</a:t>
            </a:r>
          </a:p>
          <a:p>
            <a:pPr marL="1143000" lvl="1" indent="-514350" eaLnBrk="1" hangingPunct="1">
              <a:lnSpc>
                <a:spcPct val="90000"/>
              </a:lnSpc>
              <a:buClr>
                <a:schemeClr val="tx1"/>
              </a:buClr>
              <a:buSzPct val="80000"/>
              <a:buFont typeface="+mj-lt"/>
              <a:buAutoNum type="arabicPeriod"/>
              <a:defRPr/>
            </a:pPr>
            <a:r>
              <a:rPr lang="en-US" altLang="en-US" sz="2500" dirty="0" smtClean="0">
                <a:latin typeface="Arial" charset="0"/>
                <a:cs typeface="Arial" charset="0"/>
              </a:rPr>
              <a:t>It is unclear how much confirming experimental data is required to demonstrate the truth of a particular theory.  When is a scientist justified in moving from the claim that a theory is CONFIRMED to the much stronger statement that a theory </a:t>
            </a:r>
            <a:r>
              <a:rPr lang="en-US" altLang="en-US" sz="2500" dirty="0">
                <a:latin typeface="Arial" charset="0"/>
                <a:cs typeface="Arial" charset="0"/>
              </a:rPr>
              <a:t>i</a:t>
            </a:r>
            <a:r>
              <a:rPr lang="en-US" altLang="en-US" sz="2500" dirty="0" smtClean="0">
                <a:latin typeface="Arial" charset="0"/>
                <a:cs typeface="Arial" charset="0"/>
              </a:rPr>
              <a:t>s TRUE?</a:t>
            </a:r>
          </a:p>
          <a:p>
            <a:pPr marL="1143000" lvl="1" indent="-514350" eaLnBrk="1" hangingPunct="1">
              <a:lnSpc>
                <a:spcPct val="90000"/>
              </a:lnSpc>
              <a:buClr>
                <a:schemeClr val="tx1"/>
              </a:buClr>
              <a:buSzPct val="80000"/>
              <a:buFont typeface="+mj-lt"/>
              <a:buAutoNum type="arabicPeriod"/>
              <a:defRPr/>
            </a:pPr>
            <a:endParaRPr lang="en-US" altLang="en-US" sz="800" dirty="0">
              <a:latin typeface="Arial" charset="0"/>
              <a:cs typeface="Arial" charset="0"/>
            </a:endParaRPr>
          </a:p>
          <a:p>
            <a:pPr marL="1085850" lvl="1" indent="-457200" eaLnBrk="1" hangingPunct="1">
              <a:lnSpc>
                <a:spcPct val="90000"/>
              </a:lnSpc>
              <a:buClr>
                <a:schemeClr val="tx1"/>
              </a:buClr>
              <a:buSzPct val="80000"/>
              <a:buFont typeface="Wingdings" panose="05000000000000000000" pitchFamily="2" charset="2"/>
              <a:buChar char="Ø"/>
              <a:defRPr/>
            </a:pPr>
            <a:r>
              <a:rPr lang="en-US" altLang="en-US" sz="2600" dirty="0" smtClean="0">
                <a:latin typeface="Arial" charset="0"/>
                <a:cs typeface="Arial" charset="0"/>
              </a:rPr>
              <a:t>A fundamental problem is that science routinely reasons from particular observations to universal conclusions, assuming the uniformity of nature and making assumptions about the future based on the past.  (v. David Hume)</a:t>
            </a:r>
          </a:p>
        </p:txBody>
      </p:sp>
      <p:sp>
        <p:nvSpPr>
          <p:cNvPr id="8194" name="Rectangle 2"/>
          <p:cNvSpPr>
            <a:spLocks noGrp="1" noChangeArrowheads="1"/>
          </p:cNvSpPr>
          <p:nvPr>
            <p:ph type="title"/>
          </p:nvPr>
        </p:nvSpPr>
        <p:spPr>
          <a:xfrm>
            <a:off x="76200" y="3810"/>
            <a:ext cx="9067800" cy="579438"/>
          </a:xfrm>
        </p:spPr>
        <p:txBody>
          <a:bodyPr>
            <a:normAutofit fontScale="90000"/>
          </a:bodyPr>
          <a:lstStyle/>
          <a:p>
            <a:pPr eaLnBrk="1" fontAlgn="auto" hangingPunct="1">
              <a:spcAft>
                <a:spcPts val="0"/>
              </a:spcAft>
              <a:defRPr/>
            </a:pPr>
            <a:r>
              <a:rPr lang="en-US" altLang="en-US" sz="3600" dirty="0" smtClean="0">
                <a:solidFill>
                  <a:schemeClr val="tx1"/>
                </a:solidFill>
                <a:effectLst/>
                <a:latin typeface="Arial" panose="020B0604020202020204" pitchFamily="34" charset="0"/>
                <a:cs typeface="Arial" panose="020B0604020202020204" pitchFamily="34" charset="0"/>
              </a:rPr>
              <a:t>Philosophy of Science – Scientific Realism</a:t>
            </a:r>
            <a:endParaRPr lang="en-US" altLang="en-US" sz="3200" dirty="0" smtClean="0">
              <a:solidFill>
                <a:schemeClr val="tx1"/>
              </a:solidFill>
              <a:effectLst/>
              <a:latin typeface="Arial" panose="020B0604020202020204" pitchFamily="34" charset="0"/>
              <a:cs typeface="Arial" panose="020B0604020202020204" pitchFamily="34" charset="0"/>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12290">
                                            <p:txEl>
                                              <p:pRg st="1" end="1"/>
                                            </p:txEl>
                                          </p:spTgt>
                                        </p:tgtEl>
                                        <p:attrNameLst>
                                          <p:attrName>style.visibility</p:attrName>
                                        </p:attrNameLst>
                                      </p:cBhvr>
                                      <p:to>
                                        <p:strVal val="visible"/>
                                      </p:to>
                                    </p:set>
                                    <p:animEffect transition="in" filter="fade">
                                      <p:cBhvr>
                                        <p:cTn id="7" dur="1000"/>
                                        <p:tgtEl>
                                          <p:spTgt spid="12290">
                                            <p:txEl>
                                              <p:pRg st="1" end="1"/>
                                            </p:txEl>
                                          </p:spTgt>
                                        </p:tgtEl>
                                      </p:cBhvr>
                                    </p:animEffect>
                                    <p:anim calcmode="lin" valueType="num">
                                      <p:cBhvr>
                                        <p:cTn id="8" dur="1000" fill="hold"/>
                                        <p:tgtEl>
                                          <p:spTgt spid="12290">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12290">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12290">
                                            <p:txEl>
                                              <p:pRg st="2" end="2"/>
                                            </p:txEl>
                                          </p:spTgt>
                                        </p:tgtEl>
                                        <p:attrNameLst>
                                          <p:attrName>style.visibility</p:attrName>
                                        </p:attrNameLst>
                                      </p:cBhvr>
                                      <p:to>
                                        <p:strVal val="visible"/>
                                      </p:to>
                                    </p:set>
                                    <p:animEffect transition="in" filter="fade">
                                      <p:cBhvr>
                                        <p:cTn id="14" dur="1000"/>
                                        <p:tgtEl>
                                          <p:spTgt spid="12290">
                                            <p:txEl>
                                              <p:pRg st="2" end="2"/>
                                            </p:txEl>
                                          </p:spTgt>
                                        </p:tgtEl>
                                      </p:cBhvr>
                                    </p:animEffect>
                                    <p:anim calcmode="lin" valueType="num">
                                      <p:cBhvr>
                                        <p:cTn id="15" dur="1000" fill="hold"/>
                                        <p:tgtEl>
                                          <p:spTgt spid="12290">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12290">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nodeType="clickEffect">
                                  <p:stCondLst>
                                    <p:cond delay="0"/>
                                  </p:stCondLst>
                                  <p:childTnLst>
                                    <p:set>
                                      <p:cBhvr>
                                        <p:cTn id="20" dur="1" fill="hold">
                                          <p:stCondLst>
                                            <p:cond delay="0"/>
                                          </p:stCondLst>
                                        </p:cTn>
                                        <p:tgtEl>
                                          <p:spTgt spid="12290">
                                            <p:txEl>
                                              <p:pRg st="4" end="4"/>
                                            </p:txEl>
                                          </p:spTgt>
                                        </p:tgtEl>
                                        <p:attrNameLst>
                                          <p:attrName>style.visibility</p:attrName>
                                        </p:attrNameLst>
                                      </p:cBhvr>
                                      <p:to>
                                        <p:strVal val="visible"/>
                                      </p:to>
                                    </p:set>
                                    <p:animEffect transition="in" filter="fade">
                                      <p:cBhvr>
                                        <p:cTn id="21" dur="1000"/>
                                        <p:tgtEl>
                                          <p:spTgt spid="12290">
                                            <p:txEl>
                                              <p:pRg st="4" end="4"/>
                                            </p:txEl>
                                          </p:spTgt>
                                        </p:tgtEl>
                                      </p:cBhvr>
                                    </p:animEffect>
                                    <p:anim calcmode="lin" valueType="num">
                                      <p:cBhvr>
                                        <p:cTn id="22" dur="1000" fill="hold"/>
                                        <p:tgtEl>
                                          <p:spTgt spid="12290">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12290">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2.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3.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4.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docProps/app.xml><?xml version="1.0" encoding="utf-8"?>
<Properties xmlns="http://schemas.openxmlformats.org/officeDocument/2006/extended-properties" xmlns:vt="http://schemas.openxmlformats.org/officeDocument/2006/docPropsVTypes">
  <Template/>
  <TotalTime>9647</TotalTime>
  <Words>2615</Words>
  <Application>Microsoft Office PowerPoint</Application>
  <PresentationFormat>On-screen Show (4:3)</PresentationFormat>
  <Paragraphs>172</Paragraphs>
  <Slides>22</Slides>
  <Notes>20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22</vt:i4>
      </vt:variant>
    </vt:vector>
  </HeadingPairs>
  <TitlesOfParts>
    <vt:vector size="30" baseType="lpstr">
      <vt:lpstr>Times New Roman</vt:lpstr>
      <vt:lpstr>Arial</vt:lpstr>
      <vt:lpstr>Lucida Sans Unicode</vt:lpstr>
      <vt:lpstr>Wingdings 3</vt:lpstr>
      <vt:lpstr>Verdana</vt:lpstr>
      <vt:lpstr>Wingdings 2</vt:lpstr>
      <vt:lpstr>Wingdings</vt:lpstr>
      <vt:lpstr>Concourse</vt:lpstr>
      <vt:lpstr>Philosophical Theology 1 (TH5)</vt:lpstr>
      <vt:lpstr>PowerPoint Presentation</vt:lpstr>
      <vt:lpstr>What is philosophy? </vt:lpstr>
      <vt:lpstr>Philosophy of Science – Its Nature &amp; Limits</vt:lpstr>
      <vt:lpstr>Philosophy of Science – Its Nature &amp; Limits</vt:lpstr>
      <vt:lpstr>Philosophy of Science – Its Nature &amp; Limits</vt:lpstr>
      <vt:lpstr>Philosophy of Science – Its Nature &amp; Limits</vt:lpstr>
      <vt:lpstr>Philosophy of Science – Scientific Realism</vt:lpstr>
      <vt:lpstr>Philosophy of Science – Scientific Realism</vt:lpstr>
      <vt:lpstr>Philosophy of Science – Scientific Realism</vt:lpstr>
      <vt:lpstr>Philosophy of Science – Scientific Realism</vt:lpstr>
      <vt:lpstr>Philosophy of Science – Scientific Nonrealism</vt:lpstr>
      <vt:lpstr>Philosophy of Science – Scientific Nonrealism</vt:lpstr>
      <vt:lpstr>Philosophy of Science – Scientific Nonrealism</vt:lpstr>
      <vt:lpstr>Philosophy of Science – Its Nature &amp; Limits</vt:lpstr>
      <vt:lpstr>Philosophy of Science – Laws of Nature</vt:lpstr>
      <vt:lpstr>Philosophy of Science – Laws of Nature &amp; Faith</vt:lpstr>
      <vt:lpstr>Philosophy of Science – Science and Theology</vt:lpstr>
      <vt:lpstr>Philosophy of Science – Science and Theology</vt:lpstr>
      <vt:lpstr>Philosophy of Science – Science and Theology</vt:lpstr>
      <vt:lpstr>Philosophy of Science – Theistic Science</vt:lpstr>
      <vt:lpstr>Philosophy of Science – Theistic Science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We Believe and Teach</dc:title>
  <dc:creator>Ross D. Arnold</dc:creator>
  <cp:lastModifiedBy>Carolyn</cp:lastModifiedBy>
  <cp:revision>456</cp:revision>
  <cp:lastPrinted>2014-08-22T14:27:49Z</cp:lastPrinted>
  <dcterms:created xsi:type="dcterms:W3CDTF">2001-09-16T00:08:39Z</dcterms:created>
  <dcterms:modified xsi:type="dcterms:W3CDTF">2014-09-19T15:28:41Z</dcterms:modified>
</cp:coreProperties>
</file>