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1" r:id="rId1"/>
  </p:sldMasterIdLst>
  <p:notesMasterIdLst>
    <p:notesMasterId r:id="rId15"/>
  </p:notesMasterIdLst>
  <p:handoutMasterIdLst>
    <p:handoutMasterId r:id="rId16"/>
  </p:handoutMasterIdLst>
  <p:sldIdLst>
    <p:sldId id="538" r:id="rId2"/>
    <p:sldId id="540" r:id="rId3"/>
    <p:sldId id="552" r:id="rId4"/>
    <p:sldId id="575" r:id="rId5"/>
    <p:sldId id="576" r:id="rId6"/>
    <p:sldId id="577" r:id="rId7"/>
    <p:sldId id="581" r:id="rId8"/>
    <p:sldId id="582" r:id="rId9"/>
    <p:sldId id="566" r:id="rId10"/>
    <p:sldId id="567" r:id="rId11"/>
    <p:sldId id="571" r:id="rId12"/>
    <p:sldId id="580" r:id="rId13"/>
    <p:sldId id="554" r:id="rId14"/>
  </p:sldIdLst>
  <p:sldSz cx="9144000" cy="6858000" type="screen4x3"/>
  <p:notesSz cx="7077075" cy="9363075"/>
  <p:defaultTextStyle>
    <a:defPPr>
      <a:defRPr lang="en-US"/>
    </a:defPPr>
    <a:lvl1pPr algn="l" rtl="0" fontAlgn="base">
      <a:spcBef>
        <a:spcPct val="0"/>
      </a:spcBef>
      <a:spcAft>
        <a:spcPct val="0"/>
      </a:spcAft>
      <a:defRPr sz="3600" kern="1200">
        <a:solidFill>
          <a:schemeClr val="tx2"/>
        </a:solidFill>
        <a:latin typeface="Arial" charset="0"/>
        <a:ea typeface="+mn-ea"/>
        <a:cs typeface="Arial" charset="0"/>
      </a:defRPr>
    </a:lvl1pPr>
    <a:lvl2pPr marL="457200" algn="l" rtl="0" fontAlgn="base">
      <a:spcBef>
        <a:spcPct val="0"/>
      </a:spcBef>
      <a:spcAft>
        <a:spcPct val="0"/>
      </a:spcAft>
      <a:defRPr sz="3600" kern="1200">
        <a:solidFill>
          <a:schemeClr val="tx2"/>
        </a:solidFill>
        <a:latin typeface="Arial" charset="0"/>
        <a:ea typeface="+mn-ea"/>
        <a:cs typeface="Arial" charset="0"/>
      </a:defRPr>
    </a:lvl2pPr>
    <a:lvl3pPr marL="914400" algn="l" rtl="0" fontAlgn="base">
      <a:spcBef>
        <a:spcPct val="0"/>
      </a:spcBef>
      <a:spcAft>
        <a:spcPct val="0"/>
      </a:spcAft>
      <a:defRPr sz="3600" kern="1200">
        <a:solidFill>
          <a:schemeClr val="tx2"/>
        </a:solidFill>
        <a:latin typeface="Arial" charset="0"/>
        <a:ea typeface="+mn-ea"/>
        <a:cs typeface="Arial" charset="0"/>
      </a:defRPr>
    </a:lvl3pPr>
    <a:lvl4pPr marL="1371600" algn="l" rtl="0" fontAlgn="base">
      <a:spcBef>
        <a:spcPct val="0"/>
      </a:spcBef>
      <a:spcAft>
        <a:spcPct val="0"/>
      </a:spcAft>
      <a:defRPr sz="3600" kern="1200">
        <a:solidFill>
          <a:schemeClr val="tx2"/>
        </a:solidFill>
        <a:latin typeface="Arial" charset="0"/>
        <a:ea typeface="+mn-ea"/>
        <a:cs typeface="Arial" charset="0"/>
      </a:defRPr>
    </a:lvl4pPr>
    <a:lvl5pPr marL="1828800" algn="l" rtl="0" fontAlgn="base">
      <a:spcBef>
        <a:spcPct val="0"/>
      </a:spcBef>
      <a:spcAft>
        <a:spcPct val="0"/>
      </a:spcAft>
      <a:defRPr sz="3600" kern="1200">
        <a:solidFill>
          <a:schemeClr val="tx2"/>
        </a:solidFill>
        <a:latin typeface="Arial" charset="0"/>
        <a:ea typeface="+mn-ea"/>
        <a:cs typeface="Arial" charset="0"/>
      </a:defRPr>
    </a:lvl5pPr>
    <a:lvl6pPr marL="2286000" algn="l" defTabSz="914400" rtl="0" eaLnBrk="1" latinLnBrk="0" hangingPunct="1">
      <a:defRPr sz="3600" kern="1200">
        <a:solidFill>
          <a:schemeClr val="tx2"/>
        </a:solidFill>
        <a:latin typeface="Arial" charset="0"/>
        <a:ea typeface="+mn-ea"/>
        <a:cs typeface="Arial" charset="0"/>
      </a:defRPr>
    </a:lvl6pPr>
    <a:lvl7pPr marL="2743200" algn="l" defTabSz="914400" rtl="0" eaLnBrk="1" latinLnBrk="0" hangingPunct="1">
      <a:defRPr sz="3600" kern="1200">
        <a:solidFill>
          <a:schemeClr val="tx2"/>
        </a:solidFill>
        <a:latin typeface="Arial" charset="0"/>
        <a:ea typeface="+mn-ea"/>
        <a:cs typeface="Arial" charset="0"/>
      </a:defRPr>
    </a:lvl7pPr>
    <a:lvl8pPr marL="3200400" algn="l" defTabSz="914400" rtl="0" eaLnBrk="1" latinLnBrk="0" hangingPunct="1">
      <a:defRPr sz="3600" kern="1200">
        <a:solidFill>
          <a:schemeClr val="tx2"/>
        </a:solidFill>
        <a:latin typeface="Arial" charset="0"/>
        <a:ea typeface="+mn-ea"/>
        <a:cs typeface="Arial" charset="0"/>
      </a:defRPr>
    </a:lvl8pPr>
    <a:lvl9pPr marL="3657600" algn="l" defTabSz="914400" rtl="0" eaLnBrk="1" latinLnBrk="0" hangingPunct="1">
      <a:defRPr sz="36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9207FB"/>
    <a:srgbClr val="000000"/>
    <a:srgbClr val="C77FFD"/>
    <a:srgbClr val="333300"/>
    <a:srgbClr val="0033CC"/>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8" autoAdjust="0"/>
    <p:restoredTop sz="94632" autoAdjust="0"/>
  </p:normalViewPr>
  <p:slideViewPr>
    <p:cSldViewPr>
      <p:cViewPr>
        <p:scale>
          <a:sx n="82" d="100"/>
          <a:sy n="82" d="100"/>
        </p:scale>
        <p:origin x="-84"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157" tIns="45578" rIns="91157" bIns="45578" rtlCol="0"/>
          <a:lstStyle>
            <a:lvl1pPr algn="l">
              <a:defRPr sz="1200"/>
            </a:lvl1pPr>
          </a:lstStyle>
          <a:p>
            <a:pPr>
              <a:defRPr/>
            </a:pPr>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157" tIns="45578" rIns="91157" bIns="45578" rtlCol="0"/>
          <a:lstStyle>
            <a:lvl1pPr algn="r">
              <a:defRPr sz="1200"/>
            </a:lvl1pPr>
          </a:lstStyle>
          <a:p>
            <a:pPr>
              <a:defRPr/>
            </a:pPr>
            <a:fld id="{62A5BCC4-9BB8-43A4-8681-3564C4B1A6A4}" type="datetimeFigureOut">
              <a:rPr lang="en-US"/>
              <a:pPr>
                <a:defRPr/>
              </a:pPr>
              <a:t>5/26/2014</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157" tIns="45578" rIns="91157" bIns="4557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157" tIns="45578" rIns="91157" bIns="45578" rtlCol="0" anchor="b"/>
          <a:lstStyle>
            <a:lvl1pPr algn="r">
              <a:defRPr sz="1200"/>
            </a:lvl1pPr>
          </a:lstStyle>
          <a:p>
            <a:pPr>
              <a:defRPr/>
            </a:pPr>
            <a:fld id="{13732448-67F1-496B-BDED-C0B9A7E110EF}" type="slidenum">
              <a:rPr lang="en-US"/>
              <a:pPr>
                <a:defRPr/>
              </a:pPr>
              <a:t>‹#›</a:t>
            </a:fld>
            <a:endParaRPr lang="en-US"/>
          </a:p>
        </p:txBody>
      </p:sp>
    </p:spTree>
    <p:extLst>
      <p:ext uri="{BB962C8B-B14F-4D97-AF65-F5344CB8AC3E}">
        <p14:creationId xmlns:p14="http://schemas.microsoft.com/office/powerpoint/2010/main" val="1121743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t"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5"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t" anchorCtr="0" compatLnSpc="1">
            <a:prstTxWarp prst="textNoShape">
              <a:avLst/>
            </a:prstTxWarp>
          </a:bodyPr>
          <a:lstStyle>
            <a:lvl1pPr algn="r">
              <a:defRPr sz="1200">
                <a:solidFill>
                  <a:schemeClr val="tx1"/>
                </a:solidFill>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706438" y="4446588"/>
            <a:ext cx="566420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b"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9"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b" anchorCtr="0" compatLnSpc="1">
            <a:prstTxWarp prst="textNoShape">
              <a:avLst/>
            </a:prstTxWarp>
          </a:bodyPr>
          <a:lstStyle>
            <a:lvl1pPr algn="r">
              <a:defRPr sz="1200">
                <a:solidFill>
                  <a:schemeClr val="tx1"/>
                </a:solidFill>
                <a:cs typeface="+mn-cs"/>
              </a:defRPr>
            </a:lvl1pPr>
          </a:lstStyle>
          <a:p>
            <a:pPr>
              <a:defRPr/>
            </a:pPr>
            <a:fld id="{72E37849-9D53-4A3F-A3BB-4E34B60DAF80}" type="slidenum">
              <a:rPr lang="en-US"/>
              <a:pPr>
                <a:defRPr/>
              </a:pPr>
              <a:t>‹#›</a:t>
            </a:fld>
            <a:endParaRPr lang="en-US"/>
          </a:p>
        </p:txBody>
      </p:sp>
    </p:spTree>
    <p:extLst>
      <p:ext uri="{BB962C8B-B14F-4D97-AF65-F5344CB8AC3E}">
        <p14:creationId xmlns:p14="http://schemas.microsoft.com/office/powerpoint/2010/main" val="2372268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5EEB941-4531-46A1-B497-FBE212ECFFD2}" type="slidenum">
              <a:rPr lang="en-US"/>
              <a:pPr>
                <a:defRPr/>
              </a:pPr>
              <a:t>‹#›</a:t>
            </a:fld>
            <a:endParaRPr lang="en-US"/>
          </a:p>
        </p:txBody>
      </p:sp>
    </p:spTree>
    <p:extLst>
      <p:ext uri="{BB962C8B-B14F-4D97-AF65-F5344CB8AC3E}">
        <p14:creationId xmlns:p14="http://schemas.microsoft.com/office/powerpoint/2010/main" val="120710146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DC4CA5A-DB4A-437E-ACDC-487AD91457A1}" type="slidenum">
              <a:rPr lang="en-US"/>
              <a:pPr>
                <a:defRPr/>
              </a:pPr>
              <a:t>‹#›</a:t>
            </a:fld>
            <a:endParaRPr lang="en-US"/>
          </a:p>
        </p:txBody>
      </p:sp>
    </p:spTree>
    <p:extLst>
      <p:ext uri="{BB962C8B-B14F-4D97-AF65-F5344CB8AC3E}">
        <p14:creationId xmlns:p14="http://schemas.microsoft.com/office/powerpoint/2010/main" val="175664985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B31142-0B14-46F0-AD36-39553B86EF87}" type="slidenum">
              <a:rPr lang="en-US"/>
              <a:pPr>
                <a:defRPr/>
              </a:pPr>
              <a:t>‹#›</a:t>
            </a:fld>
            <a:endParaRPr lang="en-US"/>
          </a:p>
        </p:txBody>
      </p:sp>
    </p:spTree>
    <p:extLst>
      <p:ext uri="{BB962C8B-B14F-4D97-AF65-F5344CB8AC3E}">
        <p14:creationId xmlns:p14="http://schemas.microsoft.com/office/powerpoint/2010/main" val="40516832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7941452-4AFA-4E44-AFEC-59F22EE44FE0}" type="slidenum">
              <a:rPr lang="en-US"/>
              <a:pPr>
                <a:defRPr/>
              </a:pPr>
              <a:t>‹#›</a:t>
            </a:fld>
            <a:endParaRPr lang="en-US"/>
          </a:p>
        </p:txBody>
      </p:sp>
    </p:spTree>
    <p:extLst>
      <p:ext uri="{BB962C8B-B14F-4D97-AF65-F5344CB8AC3E}">
        <p14:creationId xmlns:p14="http://schemas.microsoft.com/office/powerpoint/2010/main" val="35883095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FA5838C-E09F-4B13-846D-742E6F038DAF}" type="slidenum">
              <a:rPr lang="en-US"/>
              <a:pPr>
                <a:defRPr/>
              </a:pPr>
              <a:t>‹#›</a:t>
            </a:fld>
            <a:endParaRPr lang="en-US"/>
          </a:p>
        </p:txBody>
      </p:sp>
    </p:spTree>
    <p:extLst>
      <p:ext uri="{BB962C8B-B14F-4D97-AF65-F5344CB8AC3E}">
        <p14:creationId xmlns:p14="http://schemas.microsoft.com/office/powerpoint/2010/main" val="3651145857"/>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1F22E87-ADBF-43DB-9AA4-2E36B15F8BBC}" type="slidenum">
              <a:rPr lang="en-US"/>
              <a:pPr>
                <a:defRPr/>
              </a:pPr>
              <a:t>‹#›</a:t>
            </a:fld>
            <a:endParaRPr lang="en-US"/>
          </a:p>
        </p:txBody>
      </p:sp>
    </p:spTree>
    <p:extLst>
      <p:ext uri="{BB962C8B-B14F-4D97-AF65-F5344CB8AC3E}">
        <p14:creationId xmlns:p14="http://schemas.microsoft.com/office/powerpoint/2010/main" val="300908936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CAE42FD-CB0D-4590-A509-8A23F4611D6C}" type="slidenum">
              <a:rPr lang="en-US"/>
              <a:pPr>
                <a:defRPr/>
              </a:pPr>
              <a:t>‹#›</a:t>
            </a:fld>
            <a:endParaRPr lang="en-US"/>
          </a:p>
        </p:txBody>
      </p:sp>
    </p:spTree>
    <p:extLst>
      <p:ext uri="{BB962C8B-B14F-4D97-AF65-F5344CB8AC3E}">
        <p14:creationId xmlns:p14="http://schemas.microsoft.com/office/powerpoint/2010/main" val="3014241860"/>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8C8C221-54C3-4156-A4D7-8FF54CC7E18B}" type="slidenum">
              <a:rPr lang="en-US"/>
              <a:pPr>
                <a:defRPr/>
              </a:pPr>
              <a:t>‹#›</a:t>
            </a:fld>
            <a:endParaRPr lang="en-US"/>
          </a:p>
        </p:txBody>
      </p:sp>
    </p:spTree>
    <p:extLst>
      <p:ext uri="{BB962C8B-B14F-4D97-AF65-F5344CB8AC3E}">
        <p14:creationId xmlns:p14="http://schemas.microsoft.com/office/powerpoint/2010/main" val="1148134903"/>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4A38DA0-440C-4510-BCCB-BAD6C3EF7DDD}" type="slidenum">
              <a:rPr lang="en-US"/>
              <a:pPr>
                <a:defRPr/>
              </a:pPr>
              <a:t>‹#›</a:t>
            </a:fld>
            <a:endParaRPr lang="en-US"/>
          </a:p>
        </p:txBody>
      </p:sp>
    </p:spTree>
    <p:extLst>
      <p:ext uri="{BB962C8B-B14F-4D97-AF65-F5344CB8AC3E}">
        <p14:creationId xmlns:p14="http://schemas.microsoft.com/office/powerpoint/2010/main" val="150538998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B9195F4-70AD-4F28-8562-D3582961F59E}" type="slidenum">
              <a:rPr lang="en-US"/>
              <a:pPr>
                <a:defRPr/>
              </a:pPr>
              <a:t>‹#›</a:t>
            </a:fld>
            <a:endParaRPr lang="en-US"/>
          </a:p>
        </p:txBody>
      </p:sp>
    </p:spTree>
    <p:extLst>
      <p:ext uri="{BB962C8B-B14F-4D97-AF65-F5344CB8AC3E}">
        <p14:creationId xmlns:p14="http://schemas.microsoft.com/office/powerpoint/2010/main" val="4119442223"/>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176225C-2322-4EF5-85C2-3D4AB8EFDE84}" type="slidenum">
              <a:rPr lang="en-US"/>
              <a:pPr>
                <a:defRPr/>
              </a:pPr>
              <a:t>‹#›</a:t>
            </a:fld>
            <a:endParaRPr lang="en-US"/>
          </a:p>
        </p:txBody>
      </p:sp>
    </p:spTree>
    <p:extLst>
      <p:ext uri="{BB962C8B-B14F-4D97-AF65-F5344CB8AC3E}">
        <p14:creationId xmlns:p14="http://schemas.microsoft.com/office/powerpoint/2010/main" val="3840834712"/>
      </p:ext>
    </p:extLst>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0C36CFB-677D-4948-9CE3-945488C057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4" r:id="rId1"/>
    <p:sldLayoutId id="2147484210" r:id="rId2"/>
    <p:sldLayoutId id="2147484215" r:id="rId3"/>
    <p:sldLayoutId id="2147484216" r:id="rId4"/>
    <p:sldLayoutId id="2147484217" r:id="rId5"/>
    <p:sldLayoutId id="2147484218" r:id="rId6"/>
    <p:sldLayoutId id="2147484211" r:id="rId7"/>
    <p:sldLayoutId id="2147484219" r:id="rId8"/>
    <p:sldLayoutId id="2147484220" r:id="rId9"/>
    <p:sldLayoutId id="2147484212" r:id="rId10"/>
    <p:sldLayoutId id="2147484213" r:id="rId11"/>
  </p:sldLayoutIdLst>
  <p:transition spd="med">
    <p:fade/>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371600" y="5029200"/>
            <a:ext cx="6400800" cy="1295400"/>
          </a:xfrm>
        </p:spPr>
        <p:txBody>
          <a:bodyPr/>
          <a:lstStyle/>
          <a:p>
            <a:pPr algn="ctr" eaLnBrk="1" hangingPunct="1">
              <a:buFontTx/>
              <a:buNone/>
            </a:pPr>
            <a:r>
              <a:rPr lang="en-US" altLang="en-US" smtClean="0">
                <a:cs typeface="Times New Roman" pitchFamily="18" charset="0"/>
              </a:rPr>
              <a:t>	</a:t>
            </a:r>
            <a:r>
              <a:rPr lang="en-US" altLang="en-US" sz="2800" smtClean="0">
                <a:cs typeface="Times New Roman" pitchFamily="18" charset="0"/>
              </a:rPr>
              <a:t>Ross Arnold, Spring 2014</a:t>
            </a:r>
            <a:br>
              <a:rPr lang="en-US" altLang="en-US" sz="2800" smtClean="0">
                <a:cs typeface="Times New Roman" pitchFamily="18" charset="0"/>
              </a:rPr>
            </a:br>
            <a:r>
              <a:rPr lang="en-US" altLang="en-US" sz="2800" smtClean="0">
                <a:cs typeface="Times New Roman" pitchFamily="18" charset="0"/>
              </a:rPr>
              <a:t>Lakeside institute of Theology</a:t>
            </a:r>
          </a:p>
        </p:txBody>
      </p:sp>
      <p:sp>
        <p:nvSpPr>
          <p:cNvPr id="14338" name="Rectangle 2"/>
          <p:cNvSpPr>
            <a:spLocks noGrp="1" noChangeArrowheads="1"/>
          </p:cNvSpPr>
          <p:nvPr>
            <p:ph type="title"/>
          </p:nvPr>
        </p:nvSpPr>
        <p:spPr>
          <a:xfrm>
            <a:off x="762000" y="1219200"/>
            <a:ext cx="7772400" cy="830262"/>
          </a:xfrm>
        </p:spPr>
        <p:txBody>
          <a:bodyPr/>
          <a:lstStyle/>
          <a:p>
            <a:pPr eaLnBrk="1" fontAlgn="auto" hangingPunct="1">
              <a:spcAft>
                <a:spcPts val="0"/>
              </a:spcAft>
              <a:defRPr/>
            </a:pPr>
            <a:r>
              <a:rPr lang="en-US" altLang="en-US" sz="4800" dirty="0" smtClean="0">
                <a:effectLst/>
              </a:rPr>
              <a:t>OT Wisdom Literature </a:t>
            </a:r>
            <a:r>
              <a:rPr lang="en-US" altLang="en-US" sz="2800" dirty="0" smtClean="0">
                <a:effectLst/>
              </a:rPr>
              <a:t>(OT6)</a:t>
            </a:r>
            <a:endParaRPr lang="en-US" altLang="en-US" sz="4800" dirty="0" smtClean="0">
              <a:effectLst/>
              <a:cs typeface="Times New Roman" pitchFamily="18" charset="0"/>
            </a:endParaRPr>
          </a:p>
        </p:txBody>
      </p:sp>
      <p:sp>
        <p:nvSpPr>
          <p:cNvPr id="2" name="TextBox 1"/>
          <p:cNvSpPr txBox="1"/>
          <p:nvPr/>
        </p:nvSpPr>
        <p:spPr>
          <a:xfrm>
            <a:off x="0" y="3067050"/>
            <a:ext cx="8686800" cy="1631950"/>
          </a:xfrm>
          <a:prstGeom prst="rect">
            <a:avLst/>
          </a:prstGeom>
          <a:noFill/>
        </p:spPr>
        <p:txBody>
          <a:bodyPr>
            <a:spAutoFit/>
          </a:bodyPr>
          <a:lstStyle/>
          <a:p>
            <a:pPr algn="ctr">
              <a:defRPr/>
            </a:pPr>
            <a:r>
              <a:rPr lang="en-US" b="1" dirty="0">
                <a:latin typeface="+mn-lt"/>
              </a:rPr>
              <a:t>The Book of Psalms – Part </a:t>
            </a:r>
            <a:r>
              <a:rPr lang="en-US" b="1" dirty="0">
                <a:latin typeface="+mn-lt"/>
              </a:rPr>
              <a:t>2</a:t>
            </a:r>
            <a:endParaRPr lang="en-US" b="1" dirty="0">
              <a:latin typeface="+mn-lt"/>
            </a:endParaRPr>
          </a:p>
          <a:p>
            <a:pPr algn="ctr">
              <a:defRPr/>
            </a:pPr>
            <a:r>
              <a:rPr lang="en-US" sz="2800" dirty="0">
                <a:latin typeface="+mn-lt"/>
              </a:rPr>
              <a:t>May 15, </a:t>
            </a:r>
            <a:r>
              <a:rPr lang="en-US" sz="2800" dirty="0">
                <a:latin typeface="+mn-lt"/>
              </a:rPr>
              <a:t>2014</a:t>
            </a:r>
          </a:p>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6" name="Rectangle 4"/>
          <p:cNvSpPr>
            <a:spLocks noGrp="1" noChangeArrowheads="1"/>
          </p:cNvSpPr>
          <p:nvPr>
            <p:ph type="ctrTitle"/>
          </p:nvPr>
        </p:nvSpPr>
        <p:spPr>
          <a:xfrm>
            <a:off x="609600" y="1"/>
            <a:ext cx="7772400" cy="762000"/>
          </a:xfrm>
        </p:spPr>
        <p:txBody>
          <a:bodyPr>
            <a:noAutofit/>
          </a:bodyPr>
          <a:lstStyle/>
          <a:p>
            <a:pPr algn="l" eaLnBrk="1" hangingPunct="1">
              <a:defRPr/>
            </a:pPr>
            <a:r>
              <a:rPr lang="en-US" sz="4400" dirty="0" smtClean="0">
                <a:effectLst/>
              </a:rPr>
              <a:t>Repeated Refrains</a:t>
            </a:r>
          </a:p>
        </p:txBody>
      </p:sp>
      <p:sp>
        <p:nvSpPr>
          <p:cNvPr id="530435" name="Rectangle 3"/>
          <p:cNvSpPr>
            <a:spLocks noGrp="1" noChangeArrowheads="1"/>
          </p:cNvSpPr>
          <p:nvPr>
            <p:ph type="subTitle" idx="1"/>
          </p:nvPr>
        </p:nvSpPr>
        <p:spPr>
          <a:xfrm>
            <a:off x="609600" y="762000"/>
            <a:ext cx="8001000" cy="1371600"/>
          </a:xfrm>
          <a:gradFill rotWithShape="1">
            <a:gsLst>
              <a:gs pos="0">
                <a:schemeClr val="accent1"/>
              </a:gs>
              <a:gs pos="100000">
                <a:schemeClr val="accent1">
                  <a:gamma/>
                  <a:shade val="46275"/>
                  <a:invGamma/>
                </a:schemeClr>
              </a:gs>
            </a:gsLst>
            <a:path path="shape">
              <a:fillToRect l="50000" t="50000" r="50000" b="50000"/>
            </a:path>
          </a:gradFill>
          <a:ln>
            <a:solidFill>
              <a:schemeClr val="tx1"/>
            </a:solidFill>
            <a:miter lim="800000"/>
            <a:headEnd/>
            <a:tailEnd/>
          </a:ln>
        </p:spPr>
        <p:txBody>
          <a:bodyPr/>
          <a:lstStyle/>
          <a:p>
            <a:pPr marR="0" algn="l" eaLnBrk="1" hangingPunct="1">
              <a:defRPr/>
            </a:pPr>
            <a:r>
              <a:rPr lang="en-US" altLang="en-US" sz="3200" dirty="0" smtClean="0">
                <a:solidFill>
                  <a:schemeClr val="bg1"/>
                </a:solidFill>
              </a:rPr>
              <a:t>Hope in God, for I shall again praise Him </a:t>
            </a:r>
          </a:p>
          <a:p>
            <a:pPr marR="0" algn="l" eaLnBrk="1" hangingPunct="1">
              <a:defRPr/>
            </a:pPr>
            <a:r>
              <a:rPr lang="en-US" altLang="en-US" sz="3200" dirty="0" smtClean="0">
                <a:solidFill>
                  <a:schemeClr val="bg1"/>
                </a:solidFill>
              </a:rPr>
              <a:t>For the help of His presence (Psalm 42:5).</a:t>
            </a:r>
          </a:p>
        </p:txBody>
      </p:sp>
      <p:sp>
        <p:nvSpPr>
          <p:cNvPr id="530437" name="Rectangle 5"/>
          <p:cNvSpPr>
            <a:spLocks noChangeArrowheads="1"/>
          </p:cNvSpPr>
          <p:nvPr/>
        </p:nvSpPr>
        <p:spPr bwMode="auto">
          <a:xfrm>
            <a:off x="609600" y="2362200"/>
            <a:ext cx="8001000" cy="1752600"/>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sz="3200" dirty="0">
                <a:solidFill>
                  <a:schemeClr val="bg1"/>
                </a:solidFill>
              </a:rPr>
              <a:t>Hope in God, for I shall yet praise Him, </a:t>
            </a:r>
          </a:p>
          <a:p>
            <a:pPr>
              <a:spcBef>
                <a:spcPct val="20000"/>
              </a:spcBef>
              <a:defRPr/>
            </a:pPr>
            <a:r>
              <a:rPr lang="en-US" sz="3200" dirty="0">
                <a:solidFill>
                  <a:schemeClr val="bg1"/>
                </a:solidFill>
              </a:rPr>
              <a:t>The help of my countenance and my God. (Psalm 42:11).</a:t>
            </a:r>
          </a:p>
          <a:p>
            <a:pPr>
              <a:spcBef>
                <a:spcPct val="20000"/>
              </a:spcBef>
              <a:defRPr/>
            </a:pPr>
            <a:endParaRPr lang="en-US" sz="3200" dirty="0">
              <a:solidFill>
                <a:schemeClr val="tx1"/>
              </a:solidFill>
            </a:endParaRPr>
          </a:p>
        </p:txBody>
      </p:sp>
      <p:sp>
        <p:nvSpPr>
          <p:cNvPr id="530438" name="Rectangle 6"/>
          <p:cNvSpPr>
            <a:spLocks noChangeArrowheads="1"/>
          </p:cNvSpPr>
          <p:nvPr/>
        </p:nvSpPr>
        <p:spPr bwMode="auto">
          <a:xfrm>
            <a:off x="609600" y="4343400"/>
            <a:ext cx="8001000" cy="1752600"/>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sz="3200" dirty="0">
                <a:solidFill>
                  <a:schemeClr val="bg1"/>
                </a:solidFill>
              </a:rPr>
              <a:t>Hope in God, for I shall again praise Him, The help of my countenance and my God. (Psalm 43:5).</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30437"/>
                                        </p:tgtEl>
                                        <p:attrNameLst>
                                          <p:attrName>style.visibility</p:attrName>
                                        </p:attrNameLst>
                                      </p:cBhvr>
                                      <p:to>
                                        <p:strVal val="visible"/>
                                      </p:to>
                                    </p:set>
                                    <p:anim calcmode="lin" valueType="num">
                                      <p:cBhvr>
                                        <p:cTn id="7" dur="500" fill="hold"/>
                                        <p:tgtEl>
                                          <p:spTgt spid="530437"/>
                                        </p:tgtEl>
                                        <p:attrNameLst>
                                          <p:attrName>ppt_w</p:attrName>
                                        </p:attrNameLst>
                                      </p:cBhvr>
                                      <p:tavLst>
                                        <p:tav tm="0">
                                          <p:val>
                                            <p:fltVal val="0"/>
                                          </p:val>
                                        </p:tav>
                                        <p:tav tm="100000">
                                          <p:val>
                                            <p:strVal val="#ppt_w"/>
                                          </p:val>
                                        </p:tav>
                                      </p:tavLst>
                                    </p:anim>
                                    <p:anim calcmode="lin" valueType="num">
                                      <p:cBhvr>
                                        <p:cTn id="8" dur="500" fill="hold"/>
                                        <p:tgtEl>
                                          <p:spTgt spid="530437"/>
                                        </p:tgtEl>
                                        <p:attrNameLst>
                                          <p:attrName>ppt_h</p:attrName>
                                        </p:attrNameLst>
                                      </p:cBhvr>
                                      <p:tavLst>
                                        <p:tav tm="0">
                                          <p:val>
                                            <p:fltVal val="0"/>
                                          </p:val>
                                        </p:tav>
                                        <p:tav tm="100000">
                                          <p:val>
                                            <p:strVal val="#ppt_h"/>
                                          </p:val>
                                        </p:tav>
                                      </p:tavLst>
                                    </p:anim>
                                    <p:animEffect transition="in" filter="fade">
                                      <p:cBhvr>
                                        <p:cTn id="9" dur="500"/>
                                        <p:tgtEl>
                                          <p:spTgt spid="5304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30438"/>
                                        </p:tgtEl>
                                        <p:attrNameLst>
                                          <p:attrName>style.visibility</p:attrName>
                                        </p:attrNameLst>
                                      </p:cBhvr>
                                      <p:to>
                                        <p:strVal val="visible"/>
                                      </p:to>
                                    </p:set>
                                    <p:anim calcmode="lin" valueType="num">
                                      <p:cBhvr>
                                        <p:cTn id="14" dur="500" fill="hold"/>
                                        <p:tgtEl>
                                          <p:spTgt spid="530438"/>
                                        </p:tgtEl>
                                        <p:attrNameLst>
                                          <p:attrName>ppt_w</p:attrName>
                                        </p:attrNameLst>
                                      </p:cBhvr>
                                      <p:tavLst>
                                        <p:tav tm="0">
                                          <p:val>
                                            <p:fltVal val="0"/>
                                          </p:val>
                                        </p:tav>
                                        <p:tav tm="100000">
                                          <p:val>
                                            <p:strVal val="#ppt_w"/>
                                          </p:val>
                                        </p:tav>
                                      </p:tavLst>
                                    </p:anim>
                                    <p:anim calcmode="lin" valueType="num">
                                      <p:cBhvr>
                                        <p:cTn id="15" dur="500" fill="hold"/>
                                        <p:tgtEl>
                                          <p:spTgt spid="530438"/>
                                        </p:tgtEl>
                                        <p:attrNameLst>
                                          <p:attrName>ppt_h</p:attrName>
                                        </p:attrNameLst>
                                      </p:cBhvr>
                                      <p:tavLst>
                                        <p:tav tm="0">
                                          <p:val>
                                            <p:fltVal val="0"/>
                                          </p:val>
                                        </p:tav>
                                        <p:tav tm="100000">
                                          <p:val>
                                            <p:strVal val="#ppt_h"/>
                                          </p:val>
                                        </p:tav>
                                      </p:tavLst>
                                    </p:anim>
                                    <p:animEffect transition="in" filter="fade">
                                      <p:cBhvr>
                                        <p:cTn id="16" dur="500"/>
                                        <p:tgtEl>
                                          <p:spTgt spid="530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7" grpId="0" animBg="1"/>
      <p:bldP spid="53043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
          <p:cNvSpPr>
            <a:spLocks noGrp="1" noChangeArrowheads="1"/>
          </p:cNvSpPr>
          <p:nvPr>
            <p:ph type="subTitle" idx="1"/>
          </p:nvPr>
        </p:nvSpPr>
        <p:spPr>
          <a:xfrm>
            <a:off x="381000" y="533400"/>
            <a:ext cx="8382000" cy="5943600"/>
          </a:xfrm>
        </p:spPr>
        <p:txBody>
          <a:bodyPr/>
          <a:lstStyle/>
          <a:p>
            <a:pPr marR="0" algn="l" eaLnBrk="1" hangingPunct="1"/>
            <a:r>
              <a:rPr lang="en-US" altLang="en-US" smtClean="0"/>
              <a:t>Give thanks to the Lord, for he is good; his love endures forever. </a:t>
            </a:r>
          </a:p>
          <a:p>
            <a:pPr marR="0" algn="l" eaLnBrk="1" hangingPunct="1"/>
            <a:endParaRPr lang="en-US" altLang="en-US" sz="1400" smtClean="0"/>
          </a:p>
          <a:p>
            <a:pPr marR="0" algn="l" eaLnBrk="1" hangingPunct="1"/>
            <a:r>
              <a:rPr lang="en-US" altLang="en-US" baseline="30000" smtClean="0"/>
              <a:t>2 </a:t>
            </a:r>
            <a:r>
              <a:rPr lang="en-US" altLang="en-US" smtClean="0"/>
              <a:t>Let Israel say:</a:t>
            </a:r>
          </a:p>
          <a:p>
            <a:pPr marR="0" algn="l" eaLnBrk="1" hangingPunct="1"/>
            <a:r>
              <a:rPr lang="en-US" altLang="en-US" smtClean="0"/>
              <a:t>	"His love endures forever." </a:t>
            </a:r>
          </a:p>
          <a:p>
            <a:pPr marR="0" algn="l" eaLnBrk="1" hangingPunct="1"/>
            <a:r>
              <a:rPr lang="en-US" altLang="en-US" smtClean="0"/>
              <a:t>	</a:t>
            </a:r>
            <a:r>
              <a:rPr lang="en-US" altLang="en-US" baseline="30000" smtClean="0"/>
              <a:t>3 </a:t>
            </a:r>
            <a:r>
              <a:rPr lang="en-US" altLang="en-US" smtClean="0"/>
              <a:t>Let the house of Aaron say:</a:t>
            </a:r>
          </a:p>
          <a:p>
            <a:pPr marR="0" algn="l" eaLnBrk="1" hangingPunct="1"/>
            <a:r>
              <a:rPr lang="en-US" altLang="en-US" smtClean="0"/>
              <a:t>	"His love endures forever." </a:t>
            </a:r>
          </a:p>
          <a:p>
            <a:pPr marR="0" algn="l" eaLnBrk="1" hangingPunct="1"/>
            <a:r>
              <a:rPr lang="en-US" altLang="en-US" smtClean="0"/>
              <a:t>	</a:t>
            </a:r>
            <a:r>
              <a:rPr lang="en-US" altLang="en-US" baseline="30000" smtClean="0"/>
              <a:t>4 </a:t>
            </a:r>
            <a:r>
              <a:rPr lang="en-US" altLang="en-US" smtClean="0"/>
              <a:t>Let those who fear the Lord say:</a:t>
            </a:r>
          </a:p>
          <a:p>
            <a:pPr marR="0" algn="l" eaLnBrk="1" hangingPunct="1"/>
            <a:r>
              <a:rPr lang="en-US" altLang="en-US" smtClean="0"/>
              <a:t>	"His love endures forever." </a:t>
            </a:r>
          </a:p>
          <a:p>
            <a:pPr lvl="2" algn="l" eaLnBrk="1" hangingPunct="1"/>
            <a:r>
              <a:rPr lang="en-US" altLang="en-US" sz="3200" smtClean="0"/>
              <a:t>				Psalm 118:1-4</a:t>
            </a:r>
          </a:p>
          <a:p>
            <a:pPr lvl="2" algn="l" eaLnBrk="1" hangingPunct="1"/>
            <a:endParaRPr lang="en-US" altLang="en-US" sz="3200" smtClean="0"/>
          </a:p>
          <a:p>
            <a:pPr marR="0" algn="l" eaLnBrk="1" hangingPunct="1"/>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533400" y="457200"/>
            <a:ext cx="8156575" cy="5954713"/>
          </a:xfrm>
          <a:prstGeom prst="rect">
            <a:avLst/>
          </a:prstGeom>
        </p:spPr>
        <p:txBody>
          <a:bodyPr>
            <a:spAutoFit/>
          </a:bodyPr>
          <a:lstStyle/>
          <a:p>
            <a:pPr>
              <a:defRPr/>
            </a:pPr>
            <a:r>
              <a:rPr lang="en-US" b="1" u="sng" dirty="0">
                <a:latin typeface="+mn-lt"/>
              </a:rPr>
              <a:t>OT Wisdom Literature</a:t>
            </a:r>
            <a:r>
              <a:rPr lang="en-US" b="1" dirty="0">
                <a:latin typeface="+mn-lt"/>
              </a:rPr>
              <a:t>  (OT6) </a:t>
            </a:r>
          </a:p>
          <a:p>
            <a:pPr>
              <a:defRPr/>
            </a:pPr>
            <a:endParaRPr lang="en-US" sz="1400" b="1" dirty="0">
              <a:latin typeface="+mn-lt"/>
            </a:endParaRPr>
          </a:p>
          <a:p>
            <a:pPr>
              <a:defRPr/>
            </a:pPr>
            <a:endParaRPr lang="en-US" sz="1100" dirty="0">
              <a:latin typeface="+mn-lt"/>
            </a:endParaRPr>
          </a:p>
          <a:p>
            <a:pPr>
              <a:defRPr/>
            </a:pPr>
            <a:r>
              <a:rPr lang="en-US" sz="3200" dirty="0"/>
              <a:t>Apr 3   – Introduction to Wisdom Literature</a:t>
            </a:r>
          </a:p>
          <a:p>
            <a:pPr>
              <a:defRPr/>
            </a:pPr>
            <a:r>
              <a:rPr lang="en-US" sz="3200" dirty="0"/>
              <a:t>Apr 10 – The Book of Job</a:t>
            </a:r>
          </a:p>
          <a:p>
            <a:pPr>
              <a:defRPr/>
            </a:pPr>
            <a:r>
              <a:rPr lang="en-US" sz="3200" dirty="0"/>
              <a:t>Apr 17 – </a:t>
            </a:r>
            <a:r>
              <a:rPr lang="en-US" sz="3200" b="1" i="1" dirty="0"/>
              <a:t>No Class </a:t>
            </a:r>
            <a:r>
              <a:rPr lang="en-US" sz="2800" dirty="0"/>
              <a:t>(Holy Week)</a:t>
            </a:r>
          </a:p>
          <a:p>
            <a:pPr>
              <a:defRPr/>
            </a:pPr>
            <a:r>
              <a:rPr lang="en-US" sz="3200" dirty="0"/>
              <a:t>Apr 24 – The Book of Psalms, Part 1</a:t>
            </a:r>
          </a:p>
          <a:p>
            <a:pPr>
              <a:defRPr/>
            </a:pPr>
            <a:r>
              <a:rPr lang="en-US" sz="3200" dirty="0"/>
              <a:t>May 1  – </a:t>
            </a:r>
            <a:r>
              <a:rPr lang="en-US" sz="3200" b="1" i="1" dirty="0"/>
              <a:t>No Class </a:t>
            </a:r>
          </a:p>
          <a:p>
            <a:pPr>
              <a:defRPr/>
            </a:pPr>
            <a:r>
              <a:rPr lang="en-US" sz="3200" dirty="0"/>
              <a:t>May 8  – </a:t>
            </a:r>
            <a:r>
              <a:rPr lang="en-US" sz="3200" b="1" i="1" dirty="0"/>
              <a:t>No Class</a:t>
            </a:r>
          </a:p>
          <a:p>
            <a:pPr>
              <a:defRPr/>
            </a:pPr>
            <a:r>
              <a:rPr lang="en-US" sz="3200" dirty="0"/>
              <a:t>May 15 – The Book of Psalms, Part 2</a:t>
            </a:r>
          </a:p>
          <a:p>
            <a:pPr>
              <a:defRPr/>
            </a:pPr>
            <a:r>
              <a:rPr lang="en-US" sz="3200" dirty="0"/>
              <a:t>May 22 – The Book of Proverbs</a:t>
            </a:r>
          </a:p>
          <a:p>
            <a:pPr>
              <a:defRPr/>
            </a:pPr>
            <a:r>
              <a:rPr lang="en-US" sz="3200" dirty="0"/>
              <a:t>May 29 – The Book of Ecclesiastes</a:t>
            </a:r>
          </a:p>
          <a:p>
            <a:pPr>
              <a:defRPr/>
            </a:pPr>
            <a:r>
              <a:rPr lang="en-US" sz="3200" dirty="0"/>
              <a:t>June 5 – The Song of Songs; Final Exam</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bwMode="auto">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algn="l" eaLnBrk="1" hangingPunct="1">
              <a:spcBef>
                <a:spcPct val="0"/>
              </a:spcBef>
              <a:buClrTx/>
              <a:buSzTx/>
              <a:buFontTx/>
              <a:buNone/>
            </a:pPr>
            <a:fld id="{331D3B3B-9F6B-45DB-8904-BBED1912C5D2}" type="slidenum">
              <a:rPr lang="en-US" altLang="en-US" sz="1400" smtClean="0">
                <a:solidFill>
                  <a:srgbClr val="FFFFFF"/>
                </a:solidFill>
              </a:rPr>
              <a:pPr algn="l" eaLnBrk="1" hangingPunct="1">
                <a:spcBef>
                  <a:spcPct val="0"/>
                </a:spcBef>
                <a:buClrTx/>
                <a:buSzTx/>
                <a:buFontTx/>
                <a:buNone/>
              </a:pPr>
              <a:t>3</a:t>
            </a:fld>
            <a:endParaRPr lang="en-US" altLang="en-US" sz="1400" smtClean="0">
              <a:solidFill>
                <a:srgbClr val="FFFFFF"/>
              </a:solidFill>
            </a:endParaRPr>
          </a:p>
        </p:txBody>
      </p:sp>
      <p:pic>
        <p:nvPicPr>
          <p:cNvPr id="11267" name="Picture 2" descr="Picture 00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85913" y="0"/>
            <a:ext cx="5876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3"/>
          <p:cNvSpPr txBox="1">
            <a:spLocks noChangeArrowheads="1"/>
          </p:cNvSpPr>
          <p:nvPr/>
        </p:nvSpPr>
        <p:spPr bwMode="auto">
          <a:xfrm>
            <a:off x="1789113" y="1939925"/>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a:spcBef>
                <a:spcPct val="0"/>
              </a:spcBef>
              <a:buClrTx/>
              <a:buSzTx/>
              <a:buFontTx/>
              <a:buNone/>
            </a:pPr>
            <a:r>
              <a:rPr lang="en-US" altLang="en-US" sz="1600">
                <a:solidFill>
                  <a:schemeClr val="bg1"/>
                </a:solidFill>
                <a:latin typeface="Tahoma" pitchFamily="34" charset="0"/>
              </a:rPr>
              <a:t>Law/History </a:t>
            </a:r>
            <a:r>
              <a:rPr lang="en-US" altLang="en-US" sz="1000">
                <a:solidFill>
                  <a:schemeClr val="bg1"/>
                </a:solidFill>
                <a:latin typeface="Tahoma" pitchFamily="34" charset="0"/>
              </a:rPr>
              <a:t>5+12</a:t>
            </a:r>
          </a:p>
        </p:txBody>
      </p:sp>
      <p:sp>
        <p:nvSpPr>
          <p:cNvPr id="11269" name="Text Box 4"/>
          <p:cNvSpPr txBox="1">
            <a:spLocks noChangeArrowheads="1"/>
          </p:cNvSpPr>
          <p:nvPr/>
        </p:nvSpPr>
        <p:spPr bwMode="auto">
          <a:xfrm>
            <a:off x="3805238" y="1939925"/>
            <a:ext cx="34940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a:spcBef>
                <a:spcPct val="0"/>
              </a:spcBef>
              <a:buClrTx/>
              <a:buSzTx/>
              <a:buFontTx/>
              <a:buNone/>
            </a:pPr>
            <a:r>
              <a:rPr lang="en-US" altLang="en-US" sz="1600">
                <a:solidFill>
                  <a:schemeClr val="bg1"/>
                </a:solidFill>
                <a:latin typeface="Tahoma" pitchFamily="34" charset="0"/>
              </a:rPr>
              <a:t> Wisdom      </a:t>
            </a:r>
            <a:r>
              <a:rPr lang="en-US" altLang="en-US" sz="1000">
                <a:solidFill>
                  <a:schemeClr val="bg1"/>
                </a:solidFill>
                <a:latin typeface="Tahoma" pitchFamily="34" charset="0"/>
              </a:rPr>
              <a:t> 5                </a:t>
            </a:r>
            <a:r>
              <a:rPr lang="en-US" altLang="en-US" sz="1600">
                <a:solidFill>
                  <a:schemeClr val="bg1"/>
                </a:solidFill>
                <a:latin typeface="Tahoma" pitchFamily="34" charset="0"/>
              </a:rPr>
              <a:t>Prophets    </a:t>
            </a:r>
            <a:r>
              <a:rPr lang="en-US" altLang="en-US" sz="1000">
                <a:solidFill>
                  <a:schemeClr val="bg1"/>
                </a:solidFill>
                <a:latin typeface="Tahoma" pitchFamily="34" charset="0"/>
              </a:rPr>
              <a:t>5+12</a:t>
            </a:r>
            <a:endParaRPr lang="en-US" altLang="en-US" sz="1600">
              <a:solidFill>
                <a:schemeClr val="bg1"/>
              </a:solidFill>
              <a:latin typeface="Tahoma" pitchFamily="34" charset="0"/>
            </a:endParaRPr>
          </a:p>
        </p:txBody>
      </p:sp>
      <p:sp>
        <p:nvSpPr>
          <p:cNvPr id="11270" name="Text Box 5"/>
          <p:cNvSpPr txBox="1">
            <a:spLocks noChangeArrowheads="1"/>
          </p:cNvSpPr>
          <p:nvPr/>
        </p:nvSpPr>
        <p:spPr bwMode="auto">
          <a:xfrm>
            <a:off x="4210050" y="6367463"/>
            <a:ext cx="5746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a:spcBef>
                <a:spcPct val="0"/>
              </a:spcBef>
              <a:buClrTx/>
              <a:buSzTx/>
              <a:buFontTx/>
              <a:buNone/>
            </a:pPr>
            <a:r>
              <a:rPr lang="en-US" altLang="en-US" sz="2800">
                <a:solidFill>
                  <a:schemeClr val="bg1"/>
                </a:solidFill>
                <a:latin typeface="Tahoma" pitchFamily="34" charset="0"/>
              </a:rPr>
              <a:t>66</a:t>
            </a:r>
          </a:p>
        </p:txBody>
      </p:sp>
      <p:sp>
        <p:nvSpPr>
          <p:cNvPr id="11271" name="Text Box 6"/>
          <p:cNvSpPr txBox="1">
            <a:spLocks noChangeArrowheads="1"/>
          </p:cNvSpPr>
          <p:nvPr/>
        </p:nvSpPr>
        <p:spPr bwMode="auto">
          <a:xfrm>
            <a:off x="4210050" y="5562600"/>
            <a:ext cx="5746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a:spcBef>
                <a:spcPct val="0"/>
              </a:spcBef>
              <a:buClrTx/>
              <a:buSzTx/>
              <a:buFontTx/>
              <a:buNone/>
            </a:pPr>
            <a:r>
              <a:rPr lang="en-US" altLang="en-US" sz="2800">
                <a:solidFill>
                  <a:schemeClr val="bg1"/>
                </a:solidFill>
                <a:latin typeface="Tahoma" pitchFamily="34" charset="0"/>
              </a:rPr>
              <a:t>27</a:t>
            </a:r>
          </a:p>
        </p:txBody>
      </p:sp>
      <p:sp>
        <p:nvSpPr>
          <p:cNvPr id="11272" name="Text Box 7"/>
          <p:cNvSpPr txBox="1">
            <a:spLocks noChangeArrowheads="1"/>
          </p:cNvSpPr>
          <p:nvPr/>
        </p:nvSpPr>
        <p:spPr bwMode="auto">
          <a:xfrm>
            <a:off x="4071938" y="4495800"/>
            <a:ext cx="71913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a:spcBef>
                <a:spcPct val="0"/>
              </a:spcBef>
              <a:buClrTx/>
              <a:buSzTx/>
              <a:buFontTx/>
              <a:buNone/>
            </a:pPr>
            <a:r>
              <a:rPr lang="en-US" altLang="en-US" sz="3600">
                <a:solidFill>
                  <a:schemeClr val="bg1"/>
                </a:solidFill>
                <a:latin typeface="Tahoma" pitchFamily="34" charset="0"/>
              </a:rPr>
              <a:t> </a:t>
            </a:r>
            <a:r>
              <a:rPr lang="en-US" altLang="en-US" sz="2800">
                <a:solidFill>
                  <a:schemeClr val="bg1"/>
                </a:solidFill>
                <a:latin typeface="Tahoma" pitchFamily="34" charset="0"/>
              </a:rPr>
              <a:t>39</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eaLnBrk="1" hangingPunct="1">
              <a:spcBef>
                <a:spcPct val="0"/>
              </a:spcBef>
              <a:buClrTx/>
              <a:buSzTx/>
              <a:buFontTx/>
              <a:buNone/>
            </a:pPr>
            <a:fld id="{471ADB3A-FC88-4562-914A-5423FB190B91}" type="slidenum">
              <a:rPr lang="en-US" altLang="en-US" sz="1000" smtClean="0"/>
              <a:pPr eaLnBrk="1" hangingPunct="1">
                <a:spcBef>
                  <a:spcPct val="0"/>
                </a:spcBef>
                <a:buClrTx/>
                <a:buSzTx/>
                <a:buFontTx/>
                <a:buNone/>
              </a:pPr>
              <a:t>4</a:t>
            </a:fld>
            <a:endParaRPr lang="en-US" altLang="en-US" sz="1000" smtClean="0"/>
          </a:p>
        </p:txBody>
      </p:sp>
      <p:sp>
        <p:nvSpPr>
          <p:cNvPr id="444418" name="Rectangle 2"/>
          <p:cNvSpPr>
            <a:spLocks noGrp="1" noChangeArrowheads="1"/>
          </p:cNvSpPr>
          <p:nvPr>
            <p:ph type="title"/>
          </p:nvPr>
        </p:nvSpPr>
        <p:spPr>
          <a:xfrm>
            <a:off x="0" y="-28575"/>
            <a:ext cx="9144000" cy="533400"/>
          </a:xfrm>
        </p:spPr>
        <p:txBody>
          <a:bodyPr>
            <a:normAutofit fontScale="90000"/>
          </a:bodyPr>
          <a:lstStyle/>
          <a:p>
            <a:pPr eaLnBrk="1" hangingPunct="1">
              <a:defRPr/>
            </a:pPr>
            <a:r>
              <a:rPr lang="en-US" altLang="en-US" sz="3200" dirty="0" smtClean="0">
                <a:solidFill>
                  <a:schemeClr val="tx1"/>
                </a:solidFill>
                <a:effectLst/>
              </a:rPr>
              <a:t>		      The </a:t>
            </a:r>
            <a:r>
              <a:rPr lang="en-US" altLang="en-US" sz="3200" dirty="0">
                <a:solidFill>
                  <a:schemeClr val="tx1"/>
                </a:solidFill>
                <a:effectLst/>
              </a:rPr>
              <a:t>Book of </a:t>
            </a:r>
            <a:r>
              <a:rPr lang="en-US" altLang="en-US" sz="3200" dirty="0" smtClean="0">
                <a:solidFill>
                  <a:schemeClr val="tx1"/>
                </a:solidFill>
                <a:effectLst/>
              </a:rPr>
              <a:t>Psalms</a:t>
            </a:r>
            <a:endParaRPr lang="en-US" altLang="en-US" sz="2200" b="0" dirty="0">
              <a:solidFill>
                <a:schemeClr val="tx1"/>
              </a:solidFill>
              <a:effectLst/>
            </a:endParaRPr>
          </a:p>
        </p:txBody>
      </p:sp>
      <p:sp>
        <p:nvSpPr>
          <p:cNvPr id="12292" name="Rectangle 3"/>
          <p:cNvSpPr>
            <a:spLocks noGrp="1" noChangeArrowheads="1"/>
          </p:cNvSpPr>
          <p:nvPr>
            <p:ph type="body" idx="1"/>
          </p:nvPr>
        </p:nvSpPr>
        <p:spPr>
          <a:xfrm>
            <a:off x="152400" y="496888"/>
            <a:ext cx="8991600" cy="6380162"/>
          </a:xfrm>
        </p:spPr>
        <p:txBody>
          <a:bodyPr/>
          <a:lstStyle/>
          <a:p>
            <a:pPr marL="107950" indent="0" eaLnBrk="1" hangingPunct="1">
              <a:spcBef>
                <a:spcPct val="0"/>
              </a:spcBef>
              <a:buFont typeface="Wingdings 3" pitchFamily="18" charset="2"/>
              <a:buNone/>
              <a:tabLst>
                <a:tab pos="1371600" algn="l"/>
              </a:tabLst>
            </a:pPr>
            <a:r>
              <a:rPr lang="en-US" altLang="en-US" sz="2400" b="1" u="sng" smtClean="0">
                <a:cs typeface="Arial" charset="0"/>
              </a:rPr>
              <a:t>Title</a:t>
            </a:r>
            <a:r>
              <a:rPr lang="en-US" altLang="en-US" sz="2400" b="1" smtClean="0">
                <a:cs typeface="Arial" charset="0"/>
              </a:rPr>
              <a:t>:</a:t>
            </a:r>
            <a:r>
              <a:rPr lang="en-US" altLang="en-US" sz="2400" smtClean="0">
                <a:cs typeface="Arial" charset="0"/>
              </a:rPr>
              <a:t>  The Hebrew name for the book is </a:t>
            </a:r>
            <a:r>
              <a:rPr lang="en-US" altLang="en-US" sz="2400" i="1" smtClean="0">
                <a:cs typeface="Arial" charset="0"/>
              </a:rPr>
              <a:t>Tehillim</a:t>
            </a:r>
            <a:r>
              <a:rPr lang="en-US" altLang="en-US" sz="2400" smtClean="0">
                <a:cs typeface="Arial" charset="0"/>
              </a:rPr>
              <a:t>, or “Praises.”  The Greek translation, </a:t>
            </a:r>
            <a:r>
              <a:rPr lang="en-US" altLang="en-US" sz="2400" i="1" smtClean="0">
                <a:cs typeface="Arial" charset="0"/>
              </a:rPr>
              <a:t>psalmoi</a:t>
            </a:r>
            <a:r>
              <a:rPr lang="en-US" altLang="en-US" sz="2400" smtClean="0">
                <a:cs typeface="Arial" charset="0"/>
              </a:rPr>
              <a:t>, means “instrumental music.”</a:t>
            </a:r>
          </a:p>
          <a:p>
            <a:pPr marL="107950" indent="0" eaLnBrk="1" hangingPunct="1">
              <a:spcBef>
                <a:spcPct val="0"/>
              </a:spcBef>
              <a:buFont typeface="Wingdings 3" pitchFamily="18" charset="2"/>
              <a:buNone/>
              <a:tabLst>
                <a:tab pos="1371600" algn="l"/>
              </a:tabLst>
            </a:pPr>
            <a:endParaRPr lang="en-US" altLang="en-US" sz="1000" smtClean="0">
              <a:cs typeface="Arial" charset="0"/>
            </a:endParaRPr>
          </a:p>
          <a:p>
            <a:pPr marL="107950" indent="0" eaLnBrk="1" hangingPunct="1">
              <a:spcBef>
                <a:spcPct val="0"/>
              </a:spcBef>
              <a:buFont typeface="Wingdings 3" pitchFamily="18" charset="2"/>
              <a:buNone/>
              <a:tabLst>
                <a:tab pos="1371600" algn="l"/>
              </a:tabLst>
            </a:pPr>
            <a:r>
              <a:rPr lang="en-US" altLang="en-US" sz="2400" b="1" u="sng" smtClean="0">
                <a:cs typeface="Arial" charset="0"/>
              </a:rPr>
              <a:t>Author</a:t>
            </a:r>
            <a:r>
              <a:rPr lang="en-US" altLang="en-US" sz="2400" smtClean="0">
                <a:cs typeface="Arial" charset="0"/>
              </a:rPr>
              <a:t>:	Seventy-three of the Psalms have superscriptions identifying King David as their author.  Two (Ps. 72 &amp; 127) are attributed to Solomon; Ps. 90 identifies Moses as its author; twelve Psalms (50, and 73-83) are ascribed to the family of Asaph; eleven Psalms (42, 44-49, 84-85, 87-88) are credited to the Sons of Korah; Ps. 88 is attributed to Heman; and Ps. 89 is assigned to Ethan the Ezrahite.  Fifty Psalms do not identify their authors.</a:t>
            </a:r>
          </a:p>
          <a:p>
            <a:pPr marL="107950" indent="0" eaLnBrk="1" hangingPunct="1">
              <a:spcBef>
                <a:spcPct val="0"/>
              </a:spcBef>
              <a:buFont typeface="Wingdings 3" pitchFamily="18" charset="2"/>
              <a:buNone/>
              <a:tabLst>
                <a:tab pos="1371600" algn="l"/>
              </a:tabLst>
            </a:pPr>
            <a:endParaRPr lang="en-US" altLang="en-US" sz="1000" smtClean="0">
              <a:cs typeface="Arial" charset="0"/>
            </a:endParaRPr>
          </a:p>
          <a:p>
            <a:pPr marL="107950" indent="0" eaLnBrk="1" hangingPunct="1">
              <a:spcBef>
                <a:spcPct val="0"/>
              </a:spcBef>
              <a:buFont typeface="Wingdings 3" pitchFamily="18" charset="2"/>
              <a:buNone/>
              <a:tabLst>
                <a:tab pos="1371600" algn="l"/>
              </a:tabLst>
            </a:pPr>
            <a:r>
              <a:rPr lang="en-US" altLang="en-US" sz="2400" b="1" u="sng" smtClean="0">
                <a:cs typeface="Arial" charset="0"/>
              </a:rPr>
              <a:t>Date of Writing</a:t>
            </a:r>
            <a:r>
              <a:rPr lang="en-US" altLang="en-US" sz="2400" b="1" smtClean="0">
                <a:cs typeface="Arial" charset="0"/>
              </a:rPr>
              <a:t>: </a:t>
            </a:r>
            <a:r>
              <a:rPr lang="en-US" altLang="en-US" sz="2400" smtClean="0">
                <a:cs typeface="Arial" charset="0"/>
              </a:rPr>
              <a:t>If Moses did write Psalm 90 it would be the earliest, around 1450 BC; while Psalm 137 was apparently written during the Babylonian Captivity, around 586-538 BC.  They were probably brought together into their present form 		shortly after the Captivity – around 537 BC.</a:t>
            </a:r>
          </a:p>
          <a:p>
            <a:pPr marL="107950" indent="0" eaLnBrk="1" hangingPunct="1">
              <a:spcBef>
                <a:spcPct val="0"/>
              </a:spcBef>
              <a:buFont typeface="Wingdings 3" pitchFamily="18" charset="2"/>
              <a:buNone/>
              <a:tabLst>
                <a:tab pos="1371600" algn="l"/>
              </a:tabLst>
            </a:pPr>
            <a:endParaRPr lang="en-US" altLang="en-US" sz="1400" smtClean="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2" end="2"/>
                                            </p:txEl>
                                          </p:spTgt>
                                        </p:tgtEl>
                                        <p:attrNameLst>
                                          <p:attrName>style.visibility</p:attrName>
                                        </p:attrNameLst>
                                      </p:cBhvr>
                                      <p:to>
                                        <p:strVal val="visible"/>
                                      </p:to>
                                    </p:set>
                                    <p:anim calcmode="lin" valueType="num">
                                      <p:cBhvr additive="base">
                                        <p:cTn id="13"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4" end="4"/>
                                            </p:txEl>
                                          </p:spTgt>
                                        </p:tgtEl>
                                        <p:attrNameLst>
                                          <p:attrName>style.visibility</p:attrName>
                                        </p:attrNameLst>
                                      </p:cBhvr>
                                      <p:to>
                                        <p:strVal val="visible"/>
                                      </p:to>
                                    </p:set>
                                    <p:anim calcmode="lin" valueType="num">
                                      <p:cBhvr additive="base">
                                        <p:cTn id="19"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eaLnBrk="1" hangingPunct="1">
              <a:spcBef>
                <a:spcPct val="0"/>
              </a:spcBef>
              <a:buClrTx/>
              <a:buSzTx/>
              <a:buFontTx/>
              <a:buNone/>
            </a:pPr>
            <a:fld id="{61942F86-3250-41CD-AE3C-BD2C4F1CAA1B}" type="slidenum">
              <a:rPr lang="en-US" altLang="en-US" sz="1000" smtClean="0"/>
              <a:pPr eaLnBrk="1" hangingPunct="1">
                <a:spcBef>
                  <a:spcPct val="0"/>
                </a:spcBef>
                <a:buClrTx/>
                <a:buSzTx/>
                <a:buFontTx/>
                <a:buNone/>
              </a:pPr>
              <a:t>5</a:t>
            </a:fld>
            <a:endParaRPr lang="en-US" altLang="en-US" sz="1000" smtClean="0"/>
          </a:p>
        </p:txBody>
      </p:sp>
      <p:sp>
        <p:nvSpPr>
          <p:cNvPr id="444418" name="Rectangle 2"/>
          <p:cNvSpPr>
            <a:spLocks noGrp="1" noChangeArrowheads="1"/>
          </p:cNvSpPr>
          <p:nvPr>
            <p:ph type="title"/>
          </p:nvPr>
        </p:nvSpPr>
        <p:spPr>
          <a:xfrm>
            <a:off x="0" y="-28575"/>
            <a:ext cx="9144000" cy="533400"/>
          </a:xfrm>
        </p:spPr>
        <p:txBody>
          <a:bodyPr>
            <a:normAutofit fontScale="90000"/>
          </a:bodyPr>
          <a:lstStyle/>
          <a:p>
            <a:pPr eaLnBrk="1" hangingPunct="1">
              <a:defRPr/>
            </a:pPr>
            <a:r>
              <a:rPr lang="en-US" altLang="en-US" sz="3200" dirty="0" smtClean="0">
                <a:solidFill>
                  <a:schemeClr val="tx1"/>
                </a:solidFill>
                <a:effectLst/>
              </a:rPr>
              <a:t>		      The </a:t>
            </a:r>
            <a:r>
              <a:rPr lang="en-US" altLang="en-US" sz="3200" dirty="0">
                <a:solidFill>
                  <a:schemeClr val="tx1"/>
                </a:solidFill>
                <a:effectLst/>
              </a:rPr>
              <a:t>Book of </a:t>
            </a:r>
            <a:r>
              <a:rPr lang="en-US" altLang="en-US" sz="3200" dirty="0" smtClean="0">
                <a:solidFill>
                  <a:schemeClr val="tx1"/>
                </a:solidFill>
                <a:effectLst/>
              </a:rPr>
              <a:t>Psalms</a:t>
            </a:r>
            <a:endParaRPr lang="en-US" altLang="en-US" sz="2200" b="0" dirty="0">
              <a:solidFill>
                <a:schemeClr val="tx1"/>
              </a:solidFill>
              <a:effectLst/>
            </a:endParaRPr>
          </a:p>
        </p:txBody>
      </p:sp>
      <p:sp>
        <p:nvSpPr>
          <p:cNvPr id="12292" name="Rectangle 3"/>
          <p:cNvSpPr>
            <a:spLocks noGrp="1" noChangeArrowheads="1"/>
          </p:cNvSpPr>
          <p:nvPr>
            <p:ph type="body" idx="1"/>
          </p:nvPr>
        </p:nvSpPr>
        <p:spPr>
          <a:xfrm>
            <a:off x="152400" y="496888"/>
            <a:ext cx="8991600" cy="6380162"/>
          </a:xfrm>
        </p:spPr>
        <p:txBody>
          <a:bodyPr/>
          <a:lstStyle/>
          <a:p>
            <a:pPr marL="107950" indent="0" eaLnBrk="1" hangingPunct="1">
              <a:spcBef>
                <a:spcPct val="0"/>
              </a:spcBef>
              <a:buFont typeface="Wingdings 3" pitchFamily="18" charset="2"/>
              <a:buNone/>
              <a:tabLst>
                <a:tab pos="1371600" algn="l"/>
              </a:tabLst>
            </a:pPr>
            <a:r>
              <a:rPr lang="en-US" altLang="en-US" sz="2400" b="1" u="sng" smtClean="0">
                <a:cs typeface="Arial" charset="0"/>
              </a:rPr>
              <a:t>Recipients</a:t>
            </a:r>
            <a:r>
              <a:rPr lang="en-US" altLang="en-US" sz="2400" smtClean="0">
                <a:cs typeface="Arial" charset="0"/>
              </a:rPr>
              <a:t>: The ancient Jewish people, and everyone since.</a:t>
            </a:r>
          </a:p>
          <a:p>
            <a:pPr marL="107950" indent="0" eaLnBrk="1" hangingPunct="1">
              <a:spcBef>
                <a:spcPct val="0"/>
              </a:spcBef>
              <a:buFont typeface="Wingdings 3" pitchFamily="18" charset="2"/>
              <a:buNone/>
              <a:tabLst>
                <a:tab pos="1371600" algn="l"/>
              </a:tabLst>
            </a:pPr>
            <a:endParaRPr lang="en-US" altLang="en-US" sz="1000" smtClean="0">
              <a:cs typeface="Arial" charset="0"/>
            </a:endParaRPr>
          </a:p>
          <a:p>
            <a:pPr marL="107950" indent="0" eaLnBrk="1" hangingPunct="1">
              <a:spcBef>
                <a:spcPct val="0"/>
              </a:spcBef>
              <a:buFont typeface="Wingdings 3" pitchFamily="18" charset="2"/>
              <a:buNone/>
              <a:tabLst>
                <a:tab pos="1371600" algn="l"/>
              </a:tabLst>
            </a:pPr>
            <a:r>
              <a:rPr lang="en-US" altLang="en-US" sz="2400" b="1" u="sng" smtClean="0">
                <a:cs typeface="Arial" charset="0"/>
              </a:rPr>
              <a:t>Themes</a:t>
            </a:r>
            <a:r>
              <a:rPr lang="en-US" altLang="en-US" sz="2400" b="1" smtClean="0">
                <a:cs typeface="Arial" charset="0"/>
              </a:rPr>
              <a:t>:</a:t>
            </a:r>
            <a:r>
              <a:rPr lang="en-US" altLang="en-US" sz="2400" smtClean="0">
                <a:cs typeface="Arial" charset="0"/>
              </a:rPr>
              <a:t>  The Book of Psalms is the longest book in the Bible, with 150 “chapters” or individual psalms.  It is also one of the most diverse, dealing with subjects such as God and his creation, war, worship, wisdom, sin and evil, judgment, justice, and the coming of the Messiah.</a:t>
            </a:r>
          </a:p>
          <a:p>
            <a:pPr marL="107950" indent="0" eaLnBrk="1" hangingPunct="1">
              <a:spcBef>
                <a:spcPct val="0"/>
              </a:spcBef>
              <a:buFont typeface="Wingdings 3" pitchFamily="18" charset="2"/>
              <a:buNone/>
              <a:tabLst>
                <a:tab pos="1371600" algn="l"/>
              </a:tabLst>
            </a:pPr>
            <a:endParaRPr lang="en-US" altLang="en-US" sz="1000" smtClean="0">
              <a:cs typeface="Arial" charset="0"/>
            </a:endParaRPr>
          </a:p>
          <a:p>
            <a:pPr marL="107950" indent="0" eaLnBrk="1" hangingPunct="1">
              <a:spcBef>
                <a:spcPct val="0"/>
              </a:spcBef>
              <a:buFont typeface="Wingdings 3" pitchFamily="18" charset="2"/>
              <a:buNone/>
              <a:tabLst>
                <a:tab pos="1371600" algn="l"/>
              </a:tabLst>
            </a:pPr>
            <a:r>
              <a:rPr lang="en-US" altLang="en-US" sz="2400" b="1" u="sng" smtClean="0">
                <a:cs typeface="Arial" charset="0"/>
              </a:rPr>
              <a:t>Content</a:t>
            </a:r>
            <a:r>
              <a:rPr lang="en-US" altLang="en-US" sz="2400" smtClean="0">
                <a:cs typeface="Arial" charset="0"/>
              </a:rPr>
              <a:t>:  The Book of Psalms is a collection of prayers, poems and hymns that served as the worship hymnal from ancient Israel, leading worshipers into praise and adoration of God.  </a:t>
            </a:r>
          </a:p>
          <a:p>
            <a:pPr marL="107950" indent="0" eaLnBrk="1" hangingPunct="1">
              <a:spcBef>
                <a:spcPct val="0"/>
              </a:spcBef>
              <a:buFont typeface="Wingdings 3" pitchFamily="18" charset="2"/>
              <a:buNone/>
              <a:tabLst>
                <a:tab pos="1371600" algn="l"/>
              </a:tabLst>
            </a:pPr>
            <a:endParaRPr lang="en-US" altLang="en-US" sz="1000" smtClean="0">
              <a:cs typeface="Arial" charset="0"/>
            </a:endParaRPr>
          </a:p>
          <a:p>
            <a:pPr marL="107950" indent="0" eaLnBrk="1" hangingPunct="1">
              <a:spcBef>
                <a:spcPct val="0"/>
              </a:spcBef>
              <a:buFont typeface="Wingdings 3" pitchFamily="18" charset="2"/>
              <a:buNone/>
              <a:tabLst>
                <a:tab pos="1371600" algn="l"/>
              </a:tabLst>
            </a:pPr>
            <a:r>
              <a:rPr lang="en-US" altLang="en-US" sz="2400" b="1" u="sng" smtClean="0">
                <a:cs typeface="Arial" charset="0"/>
              </a:rPr>
              <a:t>Structure</a:t>
            </a:r>
            <a:r>
              <a:rPr lang="en-US" altLang="en-US" sz="2400" b="1" smtClean="0">
                <a:cs typeface="Arial" charset="0"/>
              </a:rPr>
              <a:t>:</a:t>
            </a:r>
            <a:r>
              <a:rPr lang="en-US" altLang="en-US" sz="2400" smtClean="0">
                <a:cs typeface="Arial" charset="0"/>
              </a:rPr>
              <a:t>  The Book of Psalms is a divided into Five Sections, each closing with a doxology:</a:t>
            </a:r>
          </a:p>
          <a:p>
            <a:pPr marL="107950" indent="0" eaLnBrk="1" hangingPunct="1">
              <a:spcBef>
                <a:spcPct val="0"/>
              </a:spcBef>
              <a:buFont typeface="Wingdings 3" pitchFamily="18" charset="2"/>
              <a:buNone/>
              <a:tabLst>
                <a:tab pos="1371600" algn="l"/>
              </a:tabLst>
            </a:pPr>
            <a:r>
              <a:rPr lang="en-US" altLang="en-US" sz="2400" smtClean="0">
                <a:cs typeface="Arial" charset="0"/>
              </a:rPr>
              <a:t>		</a:t>
            </a:r>
            <a:r>
              <a:rPr lang="en-US" altLang="en-US" sz="2400" b="1" smtClean="0">
                <a:cs typeface="Arial" charset="0"/>
              </a:rPr>
              <a:t>Book 1 </a:t>
            </a:r>
            <a:r>
              <a:rPr lang="en-US" altLang="en-US" sz="2400" smtClean="0">
                <a:cs typeface="Arial" charset="0"/>
              </a:rPr>
              <a:t>– Psalm 1-41</a:t>
            </a:r>
          </a:p>
          <a:p>
            <a:pPr marL="107950" indent="0" eaLnBrk="1" hangingPunct="1">
              <a:spcBef>
                <a:spcPct val="0"/>
              </a:spcBef>
              <a:buFont typeface="Wingdings 3" pitchFamily="18" charset="2"/>
              <a:buNone/>
              <a:tabLst>
                <a:tab pos="1371600" algn="l"/>
              </a:tabLst>
            </a:pPr>
            <a:r>
              <a:rPr lang="en-US" altLang="en-US" sz="2400" smtClean="0">
                <a:cs typeface="Arial" charset="0"/>
              </a:rPr>
              <a:t>			</a:t>
            </a:r>
            <a:r>
              <a:rPr lang="en-US" altLang="en-US" sz="2400" b="1" smtClean="0">
                <a:cs typeface="Arial" charset="0"/>
              </a:rPr>
              <a:t>Book 2 </a:t>
            </a:r>
            <a:r>
              <a:rPr lang="en-US" altLang="en-US" sz="2400" smtClean="0">
                <a:cs typeface="Arial" charset="0"/>
              </a:rPr>
              <a:t>– Psalm 42-72</a:t>
            </a:r>
          </a:p>
          <a:p>
            <a:pPr marL="107950" indent="0" eaLnBrk="1" hangingPunct="1">
              <a:spcBef>
                <a:spcPct val="0"/>
              </a:spcBef>
              <a:buFont typeface="Wingdings 3" pitchFamily="18" charset="2"/>
              <a:buNone/>
              <a:tabLst>
                <a:tab pos="1371600" algn="l"/>
              </a:tabLst>
            </a:pPr>
            <a:r>
              <a:rPr lang="en-US" altLang="en-US" sz="2400" smtClean="0">
                <a:cs typeface="Arial" charset="0"/>
              </a:rPr>
              <a:t>				</a:t>
            </a:r>
            <a:r>
              <a:rPr lang="en-US" altLang="en-US" sz="2400" b="1" smtClean="0">
                <a:cs typeface="Arial" charset="0"/>
              </a:rPr>
              <a:t>Book 3 </a:t>
            </a:r>
            <a:r>
              <a:rPr lang="en-US" altLang="en-US" sz="2400" smtClean="0">
                <a:cs typeface="Arial" charset="0"/>
              </a:rPr>
              <a:t>– Psalm 73-89</a:t>
            </a:r>
          </a:p>
          <a:p>
            <a:pPr marL="107950" indent="0" eaLnBrk="1" hangingPunct="1">
              <a:spcBef>
                <a:spcPct val="0"/>
              </a:spcBef>
              <a:buFont typeface="Wingdings 3" pitchFamily="18" charset="2"/>
              <a:buNone/>
              <a:tabLst>
                <a:tab pos="1371600" algn="l"/>
              </a:tabLst>
            </a:pPr>
            <a:r>
              <a:rPr lang="en-US" altLang="en-US" sz="2400" smtClean="0">
                <a:cs typeface="Arial" charset="0"/>
              </a:rPr>
              <a:t>					</a:t>
            </a:r>
            <a:r>
              <a:rPr lang="en-US" altLang="en-US" sz="2400" b="1" smtClean="0">
                <a:cs typeface="Arial" charset="0"/>
              </a:rPr>
              <a:t>Book 4 </a:t>
            </a:r>
            <a:r>
              <a:rPr lang="en-US" altLang="en-US" sz="2400" smtClean="0">
                <a:cs typeface="Arial" charset="0"/>
              </a:rPr>
              <a:t>– Psalm 90-106</a:t>
            </a:r>
          </a:p>
          <a:p>
            <a:pPr marL="107950" indent="0" eaLnBrk="1" hangingPunct="1">
              <a:spcBef>
                <a:spcPct val="0"/>
              </a:spcBef>
              <a:buFont typeface="Wingdings 3" pitchFamily="18" charset="2"/>
              <a:buNone/>
              <a:tabLst>
                <a:tab pos="1371600" algn="l"/>
              </a:tabLst>
            </a:pPr>
            <a:r>
              <a:rPr lang="en-US" altLang="en-US" sz="2400" smtClean="0">
                <a:cs typeface="Arial" charset="0"/>
              </a:rPr>
              <a:t>							</a:t>
            </a:r>
            <a:r>
              <a:rPr lang="en-US" altLang="en-US" sz="2400" b="1" smtClean="0">
                <a:cs typeface="Arial" charset="0"/>
              </a:rPr>
              <a:t>Book 5 </a:t>
            </a:r>
            <a:r>
              <a:rPr lang="en-US" altLang="en-US" sz="2400" smtClean="0">
                <a:cs typeface="Arial" charset="0"/>
              </a:rPr>
              <a:t>– Psalm 107-150</a:t>
            </a:r>
          </a:p>
          <a:p>
            <a:pPr marL="107950" indent="0" eaLnBrk="1" hangingPunct="1">
              <a:spcBef>
                <a:spcPct val="0"/>
              </a:spcBef>
              <a:buFont typeface="Wingdings 3" pitchFamily="18" charset="2"/>
              <a:buNone/>
              <a:tabLst>
                <a:tab pos="1371600" algn="l"/>
              </a:tabLst>
            </a:pPr>
            <a:endParaRPr lang="en-US" altLang="en-US" sz="2400" smtClean="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2" end="2"/>
                                            </p:txEl>
                                          </p:spTgt>
                                        </p:tgtEl>
                                        <p:attrNameLst>
                                          <p:attrName>style.visibility</p:attrName>
                                        </p:attrNameLst>
                                      </p:cBhvr>
                                      <p:to>
                                        <p:strVal val="visible"/>
                                      </p:to>
                                    </p:set>
                                    <p:anim calcmode="lin" valueType="num">
                                      <p:cBhvr additive="base">
                                        <p:cTn id="13"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4" end="4"/>
                                            </p:txEl>
                                          </p:spTgt>
                                        </p:tgtEl>
                                        <p:attrNameLst>
                                          <p:attrName>style.visibility</p:attrName>
                                        </p:attrNameLst>
                                      </p:cBhvr>
                                      <p:to>
                                        <p:strVal val="visible"/>
                                      </p:to>
                                    </p:set>
                                    <p:anim calcmode="lin" valueType="num">
                                      <p:cBhvr additive="base">
                                        <p:cTn id="19"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6" end="6"/>
                                            </p:txEl>
                                          </p:spTgt>
                                        </p:tgtEl>
                                        <p:attrNameLst>
                                          <p:attrName>style.visibility</p:attrName>
                                        </p:attrNameLst>
                                      </p:cBhvr>
                                      <p:to>
                                        <p:strVal val="visible"/>
                                      </p:to>
                                    </p:set>
                                    <p:anim calcmode="lin" valueType="num">
                                      <p:cBhvr additive="base">
                                        <p:cTn id="25"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7" end="7"/>
                                            </p:txEl>
                                          </p:spTgt>
                                        </p:tgtEl>
                                        <p:attrNameLst>
                                          <p:attrName>style.visibility</p:attrName>
                                        </p:attrNameLst>
                                      </p:cBhvr>
                                      <p:to>
                                        <p:strVal val="visible"/>
                                      </p:to>
                                    </p:set>
                                    <p:anim calcmode="lin" valueType="num">
                                      <p:cBhvr additive="base">
                                        <p:cTn id="31"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8" end="8"/>
                                            </p:txEl>
                                          </p:spTgt>
                                        </p:tgtEl>
                                        <p:attrNameLst>
                                          <p:attrName>style.visibility</p:attrName>
                                        </p:attrNameLst>
                                      </p:cBhvr>
                                      <p:to>
                                        <p:strVal val="visible"/>
                                      </p:to>
                                    </p:set>
                                    <p:anim calcmode="lin" valueType="num">
                                      <p:cBhvr additive="base">
                                        <p:cTn id="37"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2292">
                                            <p:txEl>
                                              <p:pRg st="9" end="9"/>
                                            </p:txEl>
                                          </p:spTgt>
                                        </p:tgtEl>
                                        <p:attrNameLst>
                                          <p:attrName>style.visibility</p:attrName>
                                        </p:attrNameLst>
                                      </p:cBhvr>
                                      <p:to>
                                        <p:strVal val="visible"/>
                                      </p:to>
                                    </p:set>
                                    <p:anim calcmode="lin" valueType="num">
                                      <p:cBhvr additive="base">
                                        <p:cTn id="43" dur="5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2292">
                                            <p:txEl>
                                              <p:pRg st="10" end="10"/>
                                            </p:txEl>
                                          </p:spTgt>
                                        </p:tgtEl>
                                        <p:attrNameLst>
                                          <p:attrName>style.visibility</p:attrName>
                                        </p:attrNameLst>
                                      </p:cBhvr>
                                      <p:to>
                                        <p:strVal val="visible"/>
                                      </p:to>
                                    </p:set>
                                    <p:anim calcmode="lin" valueType="num">
                                      <p:cBhvr additive="base">
                                        <p:cTn id="49" dur="500" fill="hold"/>
                                        <p:tgtEl>
                                          <p:spTgt spid="1229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2292">
                                            <p:txEl>
                                              <p:pRg st="11" end="11"/>
                                            </p:txEl>
                                          </p:spTgt>
                                        </p:tgtEl>
                                        <p:attrNameLst>
                                          <p:attrName>style.visibility</p:attrName>
                                        </p:attrNameLst>
                                      </p:cBhvr>
                                      <p:to>
                                        <p:strVal val="visible"/>
                                      </p:to>
                                    </p:set>
                                    <p:anim calcmode="lin" valueType="num">
                                      <p:cBhvr additive="base">
                                        <p:cTn id="55" dur="500" fill="hold"/>
                                        <p:tgtEl>
                                          <p:spTgt spid="1229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29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eaLnBrk="1" hangingPunct="1">
              <a:spcBef>
                <a:spcPct val="0"/>
              </a:spcBef>
              <a:buClrTx/>
              <a:buSzTx/>
              <a:buFontTx/>
              <a:buNone/>
            </a:pPr>
            <a:fld id="{EACCD1BF-B18C-487A-BB75-D194D400A9DE}" type="slidenum">
              <a:rPr lang="en-US" altLang="en-US" sz="1000" smtClean="0"/>
              <a:pPr eaLnBrk="1" hangingPunct="1">
                <a:spcBef>
                  <a:spcPct val="0"/>
                </a:spcBef>
                <a:buClrTx/>
                <a:buSzTx/>
                <a:buFontTx/>
                <a:buNone/>
              </a:pPr>
              <a:t>6</a:t>
            </a:fld>
            <a:endParaRPr lang="en-US" altLang="en-US" sz="1000" smtClean="0"/>
          </a:p>
        </p:txBody>
      </p:sp>
      <p:sp>
        <p:nvSpPr>
          <p:cNvPr id="444418" name="Rectangle 2"/>
          <p:cNvSpPr>
            <a:spLocks noGrp="1" noChangeArrowheads="1"/>
          </p:cNvSpPr>
          <p:nvPr>
            <p:ph type="title"/>
          </p:nvPr>
        </p:nvSpPr>
        <p:spPr>
          <a:xfrm>
            <a:off x="0" y="-28575"/>
            <a:ext cx="9144000" cy="533400"/>
          </a:xfrm>
        </p:spPr>
        <p:txBody>
          <a:bodyPr>
            <a:normAutofit fontScale="90000"/>
          </a:bodyPr>
          <a:lstStyle/>
          <a:p>
            <a:pPr eaLnBrk="1" hangingPunct="1">
              <a:defRPr/>
            </a:pPr>
            <a:r>
              <a:rPr lang="en-US" altLang="en-US" sz="3200" dirty="0" smtClean="0">
                <a:solidFill>
                  <a:schemeClr val="tx1"/>
                </a:solidFill>
                <a:effectLst/>
              </a:rPr>
              <a:t>		      The </a:t>
            </a:r>
            <a:r>
              <a:rPr lang="en-US" altLang="en-US" sz="3200" dirty="0">
                <a:solidFill>
                  <a:schemeClr val="tx1"/>
                </a:solidFill>
                <a:effectLst/>
              </a:rPr>
              <a:t>Book of </a:t>
            </a:r>
            <a:r>
              <a:rPr lang="en-US" altLang="en-US" sz="3200" dirty="0" smtClean="0">
                <a:solidFill>
                  <a:schemeClr val="tx1"/>
                </a:solidFill>
                <a:effectLst/>
              </a:rPr>
              <a:t>Psalms</a:t>
            </a:r>
            <a:endParaRPr lang="en-US" altLang="en-US" sz="2200" b="0" dirty="0">
              <a:solidFill>
                <a:schemeClr val="tx1"/>
              </a:solidFill>
              <a:effectLst/>
            </a:endParaRPr>
          </a:p>
        </p:txBody>
      </p:sp>
      <p:sp>
        <p:nvSpPr>
          <p:cNvPr id="12292" name="Rectangle 3"/>
          <p:cNvSpPr>
            <a:spLocks noGrp="1" noChangeArrowheads="1"/>
          </p:cNvSpPr>
          <p:nvPr>
            <p:ph type="body" idx="1"/>
          </p:nvPr>
        </p:nvSpPr>
        <p:spPr>
          <a:xfrm>
            <a:off x="304800" y="496888"/>
            <a:ext cx="8686800" cy="6380162"/>
          </a:xfrm>
        </p:spPr>
        <p:txBody>
          <a:bodyPr/>
          <a:lstStyle/>
          <a:p>
            <a:pPr marL="107950" indent="0" eaLnBrk="1" hangingPunct="1">
              <a:spcBef>
                <a:spcPct val="0"/>
              </a:spcBef>
              <a:buFont typeface="Wingdings 3" pitchFamily="18" charset="2"/>
              <a:buNone/>
              <a:tabLst>
                <a:tab pos="1371600" algn="l"/>
              </a:tabLst>
              <a:defRPr/>
            </a:pPr>
            <a:r>
              <a:rPr lang="en-US" altLang="en-US" sz="2400" b="1" u="sng" dirty="0" smtClean="0">
                <a:cs typeface="Arial" charset="0"/>
              </a:rPr>
              <a:t>Types of Psalms</a:t>
            </a:r>
            <a:r>
              <a:rPr lang="en-US" altLang="en-US" sz="2400" b="1" dirty="0" smtClean="0">
                <a:cs typeface="Arial" charset="0"/>
              </a:rPr>
              <a:t>:</a:t>
            </a:r>
            <a:r>
              <a:rPr lang="en-US" altLang="en-US" sz="2400" dirty="0" smtClean="0">
                <a:cs typeface="Arial" charset="0"/>
              </a:rPr>
              <a:t>  The simplest view of the Psalms identifies TWO forms – Psalms of Praise; and Psalms of Lament.  But others have proposed the following Psalm forms:</a:t>
            </a:r>
          </a:p>
          <a:p>
            <a:pPr marL="107950" indent="0" eaLnBrk="1" hangingPunct="1">
              <a:spcBef>
                <a:spcPct val="0"/>
              </a:spcBef>
              <a:buFont typeface="Wingdings 3" pitchFamily="18" charset="2"/>
              <a:buNone/>
              <a:tabLst>
                <a:tab pos="1371600" algn="l"/>
              </a:tabLst>
              <a:defRPr/>
            </a:pPr>
            <a:endParaRPr lang="en-US" altLang="en-US" sz="1400" dirty="0" smtClean="0">
              <a:cs typeface="Arial" charset="0"/>
            </a:endParaRPr>
          </a:p>
          <a:p>
            <a:pPr marL="342900" indent="-234950" eaLnBrk="1" hangingPunct="1">
              <a:spcBef>
                <a:spcPct val="0"/>
              </a:spcBef>
              <a:buFont typeface="+mj-lt"/>
              <a:buAutoNum type="arabicPeriod"/>
              <a:tabLst>
                <a:tab pos="1371600" algn="l"/>
              </a:tabLst>
              <a:defRPr/>
            </a:pPr>
            <a:r>
              <a:rPr lang="en-US" altLang="en-US" sz="2400" b="1" dirty="0" smtClean="0">
                <a:cs typeface="Arial" charset="0"/>
              </a:rPr>
              <a:t>Hymns</a:t>
            </a:r>
            <a:r>
              <a:rPr lang="en-US" altLang="en-US" sz="2400" dirty="0" smtClean="0">
                <a:cs typeface="Arial" charset="0"/>
              </a:rPr>
              <a:t> – songs of praise for God and his work in creation.</a:t>
            </a:r>
          </a:p>
          <a:p>
            <a:pPr marL="342900" indent="-234950" eaLnBrk="1" hangingPunct="1">
              <a:spcBef>
                <a:spcPct val="0"/>
              </a:spcBef>
              <a:buFont typeface="+mj-lt"/>
              <a:buAutoNum type="arabicPeriod"/>
              <a:tabLst>
                <a:tab pos="1371600" algn="l"/>
              </a:tabLst>
              <a:defRPr/>
            </a:pPr>
            <a:r>
              <a:rPr lang="en-US" altLang="en-US" sz="2400" b="1" dirty="0" smtClean="0">
                <a:cs typeface="Arial" charset="0"/>
              </a:rPr>
              <a:t>Communal Laments </a:t>
            </a:r>
            <a:r>
              <a:rPr lang="en-US" altLang="en-US" sz="2400" dirty="0" smtClean="0">
                <a:cs typeface="Arial" charset="0"/>
              </a:rPr>
              <a:t>– in which the nation laments some 	common disaster.</a:t>
            </a:r>
          </a:p>
          <a:p>
            <a:pPr marL="342900" indent="-234950" eaLnBrk="1" hangingPunct="1">
              <a:spcBef>
                <a:spcPct val="0"/>
              </a:spcBef>
              <a:buFont typeface="+mj-lt"/>
              <a:buAutoNum type="arabicPeriod"/>
              <a:tabLst>
                <a:tab pos="1371600" algn="l"/>
              </a:tabLst>
              <a:defRPr/>
            </a:pPr>
            <a:r>
              <a:rPr lang="en-US" altLang="en-US" sz="2400" b="1" dirty="0" smtClean="0">
                <a:cs typeface="Arial" charset="0"/>
              </a:rPr>
              <a:t>Royal Psalms </a:t>
            </a:r>
            <a:r>
              <a:rPr lang="en-US" altLang="en-US" sz="2400" dirty="0" smtClean="0">
                <a:cs typeface="Arial" charset="0"/>
              </a:rPr>
              <a:t>– dealing with the king and events in his life.</a:t>
            </a:r>
          </a:p>
          <a:p>
            <a:pPr marL="342900" indent="-234950" eaLnBrk="1" hangingPunct="1">
              <a:spcBef>
                <a:spcPct val="0"/>
              </a:spcBef>
              <a:buFont typeface="+mj-lt"/>
              <a:buAutoNum type="arabicPeriod"/>
              <a:tabLst>
                <a:tab pos="1371600" algn="l"/>
              </a:tabLst>
              <a:defRPr/>
            </a:pPr>
            <a:r>
              <a:rPr lang="en-US" altLang="en-US" sz="2400" b="1" dirty="0" smtClean="0">
                <a:cs typeface="Arial" charset="0"/>
              </a:rPr>
              <a:t>Individual Laments </a:t>
            </a:r>
            <a:r>
              <a:rPr lang="en-US" altLang="en-US" sz="2400" dirty="0" smtClean="0">
                <a:cs typeface="Arial" charset="0"/>
              </a:rPr>
              <a:t>– lamenting events in the life of an 	individual.</a:t>
            </a:r>
          </a:p>
          <a:p>
            <a:pPr marL="342900" indent="-234950" eaLnBrk="1" hangingPunct="1">
              <a:spcBef>
                <a:spcPct val="0"/>
              </a:spcBef>
              <a:buFont typeface="+mj-lt"/>
              <a:buAutoNum type="arabicPeriod"/>
              <a:tabLst>
                <a:tab pos="1371600" algn="l"/>
              </a:tabLst>
              <a:defRPr/>
            </a:pPr>
            <a:r>
              <a:rPr lang="en-US" altLang="en-US" sz="2400" b="1" dirty="0" smtClean="0">
                <a:cs typeface="Arial" charset="0"/>
              </a:rPr>
              <a:t>Individual Thanksgiving Psalms </a:t>
            </a:r>
            <a:r>
              <a:rPr lang="en-US" altLang="en-US" sz="2400" dirty="0" smtClean="0">
                <a:cs typeface="Arial" charset="0"/>
              </a:rPr>
              <a:t>– in which an individual 	gives thanks for blessings.</a:t>
            </a:r>
          </a:p>
          <a:p>
            <a:pPr marL="342900" indent="-234950" eaLnBrk="1" hangingPunct="1">
              <a:spcBef>
                <a:spcPct val="0"/>
              </a:spcBef>
              <a:buFont typeface="+mj-lt"/>
              <a:buAutoNum type="arabicPeriod"/>
              <a:tabLst>
                <a:tab pos="1371600" algn="l"/>
              </a:tabLst>
              <a:defRPr/>
            </a:pPr>
            <a:r>
              <a:rPr lang="en-US" altLang="en-US" sz="2400" b="1" dirty="0" smtClean="0">
                <a:cs typeface="Arial" charset="0"/>
              </a:rPr>
              <a:t>Wisdom Psalms </a:t>
            </a:r>
            <a:r>
              <a:rPr lang="en-US" altLang="en-US" sz="2400" dirty="0" smtClean="0">
                <a:cs typeface="Arial" charset="0"/>
              </a:rPr>
              <a:t>– similar to Proverbs.</a:t>
            </a:r>
          </a:p>
          <a:p>
            <a:pPr marL="342900" indent="-234950" eaLnBrk="1" hangingPunct="1">
              <a:spcBef>
                <a:spcPct val="0"/>
              </a:spcBef>
              <a:buFont typeface="+mj-lt"/>
              <a:buAutoNum type="arabicPeriod"/>
              <a:tabLst>
                <a:tab pos="1371600" algn="l"/>
              </a:tabLst>
              <a:defRPr/>
            </a:pPr>
            <a:r>
              <a:rPr lang="en-US" altLang="en-US" sz="2400" b="1" dirty="0" smtClean="0">
                <a:cs typeface="Arial" charset="0"/>
              </a:rPr>
              <a:t>Psalms of Remembrance </a:t>
            </a:r>
            <a:r>
              <a:rPr lang="en-US" altLang="en-US" sz="2400" dirty="0" smtClean="0">
                <a:cs typeface="Arial" charset="0"/>
              </a:rPr>
              <a:t>– recollecting past events, especially God’s great work on behalf of the Israelites.</a:t>
            </a:r>
          </a:p>
          <a:p>
            <a:pPr marL="1257300" indent="-234950" eaLnBrk="1" hangingPunct="1">
              <a:spcBef>
                <a:spcPct val="0"/>
              </a:spcBef>
              <a:buFont typeface="+mj-lt"/>
              <a:buAutoNum type="arabicPeriod"/>
              <a:tabLst>
                <a:tab pos="1371600" algn="l"/>
              </a:tabLst>
              <a:defRPr/>
            </a:pPr>
            <a:r>
              <a:rPr lang="en-US" altLang="en-US" sz="2400" b="1" dirty="0" smtClean="0">
                <a:cs typeface="Arial" charset="0"/>
              </a:rPr>
              <a:t>Judgment Psalms </a:t>
            </a:r>
            <a:r>
              <a:rPr lang="en-US" altLang="en-US" sz="2400" dirty="0" smtClean="0">
                <a:cs typeface="Arial" charset="0"/>
              </a:rPr>
              <a:t>– visiting curses on enemies.</a:t>
            </a:r>
          </a:p>
          <a:p>
            <a:pPr marL="342900" indent="-234950" eaLnBrk="1" hangingPunct="1">
              <a:spcBef>
                <a:spcPct val="0"/>
              </a:spcBef>
              <a:buFont typeface="+mj-lt"/>
              <a:buAutoNum type="arabicPeriod"/>
              <a:tabLst>
                <a:tab pos="1371600" algn="l"/>
              </a:tabLst>
              <a:defRPr/>
            </a:pPr>
            <a:endParaRPr lang="en-US" altLang="en-US" sz="2400" dirty="0" smtClean="0">
              <a:cs typeface="Arial" charset="0"/>
            </a:endParaRPr>
          </a:p>
          <a:p>
            <a:pPr marL="342900" indent="-234950" eaLnBrk="1" hangingPunct="1">
              <a:spcBef>
                <a:spcPct val="0"/>
              </a:spcBef>
              <a:buFont typeface="+mj-lt"/>
              <a:buAutoNum type="arabicPeriod"/>
              <a:tabLst>
                <a:tab pos="1371600" algn="l"/>
              </a:tabLst>
              <a:defRPr/>
            </a:pPr>
            <a:endParaRPr lang="en-US" altLang="en-US" sz="1100" dirty="0" smtClean="0">
              <a:cs typeface="Arial" charset="0"/>
            </a:endParaRPr>
          </a:p>
          <a:p>
            <a:pPr marL="107950" indent="0" eaLnBrk="1" hangingPunct="1">
              <a:spcBef>
                <a:spcPct val="0"/>
              </a:spcBef>
              <a:buFont typeface="Wingdings 3" pitchFamily="18" charset="2"/>
              <a:buNone/>
              <a:tabLst>
                <a:tab pos="914400" algn="l"/>
              </a:tabLst>
              <a:defRPr/>
            </a:pPr>
            <a:endParaRPr lang="en-US" altLang="en-US" sz="2400" dirty="0" smtClean="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anim calcmode="lin" valueType="num">
                                      <p:cBhvr additive="base">
                                        <p:cTn id="7"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3" end="3"/>
                                            </p:txEl>
                                          </p:spTgt>
                                        </p:tgtEl>
                                        <p:attrNameLst>
                                          <p:attrName>style.visibility</p:attrName>
                                        </p:attrNameLst>
                                      </p:cBhvr>
                                      <p:to>
                                        <p:strVal val="visible"/>
                                      </p:to>
                                    </p:set>
                                    <p:anim calcmode="lin" valueType="num">
                                      <p:cBhvr additive="base">
                                        <p:cTn id="13"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4" end="4"/>
                                            </p:txEl>
                                          </p:spTgt>
                                        </p:tgtEl>
                                        <p:attrNameLst>
                                          <p:attrName>style.visibility</p:attrName>
                                        </p:attrNameLst>
                                      </p:cBhvr>
                                      <p:to>
                                        <p:strVal val="visible"/>
                                      </p:to>
                                    </p:set>
                                    <p:anim calcmode="lin" valueType="num">
                                      <p:cBhvr additive="base">
                                        <p:cTn id="19"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5" end="5"/>
                                            </p:txEl>
                                          </p:spTgt>
                                        </p:tgtEl>
                                        <p:attrNameLst>
                                          <p:attrName>style.visibility</p:attrName>
                                        </p:attrNameLst>
                                      </p:cBhvr>
                                      <p:to>
                                        <p:strVal val="visible"/>
                                      </p:to>
                                    </p:set>
                                    <p:anim calcmode="lin" valueType="num">
                                      <p:cBhvr additive="base">
                                        <p:cTn id="25"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6" end="6"/>
                                            </p:txEl>
                                          </p:spTgt>
                                        </p:tgtEl>
                                        <p:attrNameLst>
                                          <p:attrName>style.visibility</p:attrName>
                                        </p:attrNameLst>
                                      </p:cBhvr>
                                      <p:to>
                                        <p:strVal val="visible"/>
                                      </p:to>
                                    </p:set>
                                    <p:anim calcmode="lin" valueType="num">
                                      <p:cBhvr additive="base">
                                        <p:cTn id="31"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7" end="7"/>
                                            </p:txEl>
                                          </p:spTgt>
                                        </p:tgtEl>
                                        <p:attrNameLst>
                                          <p:attrName>style.visibility</p:attrName>
                                        </p:attrNameLst>
                                      </p:cBhvr>
                                      <p:to>
                                        <p:strVal val="visible"/>
                                      </p:to>
                                    </p:set>
                                    <p:anim calcmode="lin" valueType="num">
                                      <p:cBhvr additive="base">
                                        <p:cTn id="37"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2292">
                                            <p:txEl>
                                              <p:pRg st="8" end="8"/>
                                            </p:txEl>
                                          </p:spTgt>
                                        </p:tgtEl>
                                        <p:attrNameLst>
                                          <p:attrName>style.visibility</p:attrName>
                                        </p:attrNameLst>
                                      </p:cBhvr>
                                      <p:to>
                                        <p:strVal val="visible"/>
                                      </p:to>
                                    </p:set>
                                    <p:anim calcmode="lin" valueType="num">
                                      <p:cBhvr additive="base">
                                        <p:cTn id="43"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2292">
                                            <p:txEl>
                                              <p:pRg st="9" end="9"/>
                                            </p:txEl>
                                          </p:spTgt>
                                        </p:tgtEl>
                                        <p:attrNameLst>
                                          <p:attrName>style.visibility</p:attrName>
                                        </p:attrNameLst>
                                      </p:cBhvr>
                                      <p:to>
                                        <p:strVal val="visible"/>
                                      </p:to>
                                    </p:set>
                                    <p:anim calcmode="lin" valueType="num">
                                      <p:cBhvr additive="base">
                                        <p:cTn id="49" dur="5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eaLnBrk="1" hangingPunct="1">
              <a:spcBef>
                <a:spcPct val="0"/>
              </a:spcBef>
              <a:buClrTx/>
              <a:buSzTx/>
              <a:buFontTx/>
              <a:buNone/>
            </a:pPr>
            <a:fld id="{46B3B4F0-A803-4BB4-A04F-466D9E6D3D6C}" type="slidenum">
              <a:rPr lang="en-US" altLang="en-US" sz="1000" smtClean="0"/>
              <a:pPr eaLnBrk="1" hangingPunct="1">
                <a:spcBef>
                  <a:spcPct val="0"/>
                </a:spcBef>
                <a:buClrTx/>
                <a:buSzTx/>
                <a:buFontTx/>
                <a:buNone/>
              </a:pPr>
              <a:t>7</a:t>
            </a:fld>
            <a:endParaRPr lang="en-US" altLang="en-US" sz="1000" smtClean="0"/>
          </a:p>
        </p:txBody>
      </p:sp>
      <p:sp>
        <p:nvSpPr>
          <p:cNvPr id="444418" name="Rectangle 2"/>
          <p:cNvSpPr>
            <a:spLocks noGrp="1" noChangeArrowheads="1"/>
          </p:cNvSpPr>
          <p:nvPr>
            <p:ph type="title"/>
          </p:nvPr>
        </p:nvSpPr>
        <p:spPr>
          <a:xfrm>
            <a:off x="0" y="-28575"/>
            <a:ext cx="9144000" cy="533400"/>
          </a:xfrm>
        </p:spPr>
        <p:txBody>
          <a:bodyPr>
            <a:normAutofit fontScale="90000"/>
          </a:bodyPr>
          <a:lstStyle/>
          <a:p>
            <a:pPr eaLnBrk="1" hangingPunct="1">
              <a:defRPr/>
            </a:pPr>
            <a:r>
              <a:rPr lang="en-US" altLang="en-US" sz="3200" dirty="0" smtClean="0">
                <a:solidFill>
                  <a:schemeClr val="tx1"/>
                </a:solidFill>
                <a:effectLst/>
              </a:rPr>
              <a:t>		      Hebrew Poetic Form</a:t>
            </a:r>
            <a:endParaRPr lang="en-US" altLang="en-US" sz="2200" b="0" dirty="0">
              <a:solidFill>
                <a:schemeClr val="tx1"/>
              </a:solidFill>
              <a:effectLst/>
            </a:endParaRPr>
          </a:p>
        </p:txBody>
      </p:sp>
      <p:sp>
        <p:nvSpPr>
          <p:cNvPr id="12292" name="Rectangle 3"/>
          <p:cNvSpPr>
            <a:spLocks noGrp="1" noChangeArrowheads="1"/>
          </p:cNvSpPr>
          <p:nvPr>
            <p:ph type="body" idx="1"/>
          </p:nvPr>
        </p:nvSpPr>
        <p:spPr>
          <a:xfrm>
            <a:off x="304800" y="496888"/>
            <a:ext cx="8686800" cy="6380162"/>
          </a:xfrm>
        </p:spPr>
        <p:txBody>
          <a:bodyPr/>
          <a:lstStyle/>
          <a:p>
            <a:pPr marL="107950" indent="0" eaLnBrk="1" hangingPunct="1">
              <a:spcBef>
                <a:spcPct val="0"/>
              </a:spcBef>
              <a:buFont typeface="Wingdings 3" pitchFamily="18" charset="2"/>
              <a:buNone/>
              <a:tabLst>
                <a:tab pos="1371600" algn="l"/>
              </a:tabLst>
              <a:defRPr/>
            </a:pPr>
            <a:r>
              <a:rPr lang="en-US" altLang="en-US" sz="2400" b="1" u="sng" dirty="0" smtClean="0">
                <a:cs typeface="Arial" charset="0"/>
              </a:rPr>
              <a:t>Hebrew Parallelism</a:t>
            </a:r>
            <a:r>
              <a:rPr lang="en-US" altLang="en-US" sz="2400" b="1" dirty="0" smtClean="0">
                <a:cs typeface="Arial" charset="0"/>
              </a:rPr>
              <a:t>:</a:t>
            </a:r>
            <a:r>
              <a:rPr lang="en-US" altLang="en-US" sz="2400" dirty="0" smtClean="0">
                <a:cs typeface="Arial" charset="0"/>
              </a:rPr>
              <a:t>  A poetic form in which two or three parallel phrases are used to give variations on a them, to emphasize a point.</a:t>
            </a:r>
          </a:p>
          <a:p>
            <a:pPr marL="107950" indent="0" eaLnBrk="1" hangingPunct="1">
              <a:spcBef>
                <a:spcPct val="0"/>
              </a:spcBef>
              <a:buFont typeface="Wingdings 3" pitchFamily="18" charset="2"/>
              <a:buNone/>
              <a:tabLst>
                <a:tab pos="1371600" algn="l"/>
              </a:tabLst>
              <a:defRPr/>
            </a:pPr>
            <a:endParaRPr lang="en-US" altLang="en-US" sz="1400" dirty="0" smtClean="0">
              <a:cs typeface="Arial" charset="0"/>
            </a:endParaRPr>
          </a:p>
          <a:p>
            <a:pPr marL="342900" indent="-234950" eaLnBrk="1" hangingPunct="1">
              <a:spcBef>
                <a:spcPct val="0"/>
              </a:spcBef>
              <a:buFont typeface="+mj-lt"/>
              <a:buAutoNum type="arabicPeriod"/>
              <a:tabLst>
                <a:tab pos="1371600" algn="l"/>
              </a:tabLst>
              <a:defRPr/>
            </a:pPr>
            <a:r>
              <a:rPr lang="en-US" altLang="en-US" sz="2400" b="1" dirty="0" smtClean="0">
                <a:cs typeface="Arial" charset="0"/>
              </a:rPr>
              <a:t>Synonymous Parallelism</a:t>
            </a:r>
            <a:r>
              <a:rPr lang="en-US" altLang="en-US" sz="2400" dirty="0" smtClean="0">
                <a:cs typeface="Arial" charset="0"/>
              </a:rPr>
              <a:t> – in which the content of a first phrase is repeated in different words for emphasis.</a:t>
            </a:r>
          </a:p>
          <a:p>
            <a:pPr marL="107950" indent="0" eaLnBrk="1" hangingPunct="1">
              <a:spcBef>
                <a:spcPct val="0"/>
              </a:spcBef>
              <a:buFont typeface="Wingdings 3" pitchFamily="18" charset="2"/>
              <a:buNone/>
              <a:tabLst>
                <a:tab pos="457200" algn="l"/>
              </a:tabLst>
              <a:defRPr/>
            </a:pPr>
            <a:r>
              <a:rPr lang="en-US" altLang="en-US" sz="2400" dirty="0">
                <a:cs typeface="Arial" charset="0"/>
              </a:rPr>
              <a:t>	</a:t>
            </a:r>
            <a:r>
              <a:rPr lang="en-US" altLang="en-US" sz="2400" b="1" dirty="0" smtClean="0">
                <a:cs typeface="Arial" charset="0"/>
              </a:rPr>
              <a:t>Psalm 1:1</a:t>
            </a:r>
            <a:r>
              <a:rPr lang="en-US" altLang="en-US" sz="2400" dirty="0" smtClean="0">
                <a:cs typeface="Arial" charset="0"/>
              </a:rPr>
              <a:t>:   </a:t>
            </a:r>
            <a:r>
              <a:rPr lang="en-US" altLang="en-US" sz="2400" b="1" i="1" dirty="0" smtClean="0">
                <a:cs typeface="Arial" charset="0"/>
              </a:rPr>
              <a:t>Blessed </a:t>
            </a:r>
            <a:r>
              <a:rPr lang="en-US" altLang="en-US" sz="2400" b="1" i="1" dirty="0">
                <a:cs typeface="Arial" charset="0"/>
              </a:rPr>
              <a:t>is the </a:t>
            </a:r>
            <a:r>
              <a:rPr lang="en-US" altLang="en-US" sz="2400" b="1" i="1" dirty="0" smtClean="0">
                <a:cs typeface="Arial" charset="0"/>
              </a:rPr>
              <a:t>man who </a:t>
            </a:r>
            <a:r>
              <a:rPr lang="en-US" altLang="en-US" sz="2400" b="1" i="1" dirty="0">
                <a:cs typeface="Arial" charset="0"/>
              </a:rPr>
              <a:t>does not walk in </a:t>
            </a:r>
            <a:r>
              <a:rPr lang="en-US" altLang="en-US" sz="2400" b="1" i="1" dirty="0" smtClean="0">
                <a:cs typeface="Arial" charset="0"/>
              </a:rPr>
              <a:t>					the counsel </a:t>
            </a:r>
            <a:r>
              <a:rPr lang="en-US" altLang="en-US" sz="2400" b="1" i="1" dirty="0">
                <a:cs typeface="Arial" charset="0"/>
              </a:rPr>
              <a:t>of the wicked</a:t>
            </a:r>
          </a:p>
          <a:p>
            <a:pPr marL="107950" indent="0" eaLnBrk="1" hangingPunct="1">
              <a:spcBef>
                <a:spcPct val="0"/>
              </a:spcBef>
              <a:buFont typeface="Wingdings 3" pitchFamily="18" charset="2"/>
              <a:buNone/>
              <a:tabLst>
                <a:tab pos="457200" algn="l"/>
                <a:tab pos="2286000" algn="l"/>
              </a:tabLst>
              <a:defRPr/>
            </a:pPr>
            <a:r>
              <a:rPr lang="en-US" altLang="en-US" sz="2400" b="1" i="1" dirty="0" smtClean="0">
                <a:cs typeface="Arial" charset="0"/>
              </a:rPr>
              <a:t>		or </a:t>
            </a:r>
            <a:r>
              <a:rPr lang="en-US" altLang="en-US" sz="2400" b="1" i="1" dirty="0">
                <a:cs typeface="Arial" charset="0"/>
              </a:rPr>
              <a:t>stand in the way of sinners</a:t>
            </a:r>
          </a:p>
          <a:p>
            <a:pPr marL="107950" indent="0" eaLnBrk="1" hangingPunct="1">
              <a:spcBef>
                <a:spcPct val="0"/>
              </a:spcBef>
              <a:buFont typeface="Wingdings 3" pitchFamily="18" charset="2"/>
              <a:buNone/>
              <a:tabLst>
                <a:tab pos="457200" algn="l"/>
                <a:tab pos="2286000" algn="l"/>
              </a:tabLst>
              <a:defRPr/>
            </a:pPr>
            <a:r>
              <a:rPr lang="en-US" altLang="en-US" sz="2400" b="1" i="1" dirty="0" smtClean="0">
                <a:cs typeface="Arial" charset="0"/>
              </a:rPr>
              <a:t>		or </a:t>
            </a:r>
            <a:r>
              <a:rPr lang="en-US" altLang="en-US" sz="2400" b="1" i="1" dirty="0">
                <a:cs typeface="Arial" charset="0"/>
              </a:rPr>
              <a:t>sit in the seat of mockers. </a:t>
            </a:r>
            <a:endParaRPr lang="en-US" altLang="en-US" sz="2400" b="1" i="1" dirty="0" smtClean="0">
              <a:cs typeface="Arial" charset="0"/>
            </a:endParaRPr>
          </a:p>
          <a:p>
            <a:pPr marL="107950" indent="0" eaLnBrk="1" hangingPunct="1">
              <a:spcBef>
                <a:spcPct val="0"/>
              </a:spcBef>
              <a:buFont typeface="Wingdings 3" pitchFamily="18" charset="2"/>
              <a:buNone/>
              <a:tabLst>
                <a:tab pos="457200" algn="l"/>
                <a:tab pos="2286000" algn="l"/>
              </a:tabLst>
              <a:defRPr/>
            </a:pPr>
            <a:endParaRPr lang="en-US" altLang="en-US" sz="2400" b="1" i="1" dirty="0" smtClean="0">
              <a:cs typeface="Arial" charset="0"/>
            </a:endParaRPr>
          </a:p>
          <a:p>
            <a:pPr marL="342900" indent="-234950" eaLnBrk="1" hangingPunct="1">
              <a:spcBef>
                <a:spcPct val="0"/>
              </a:spcBef>
              <a:buFont typeface="+mj-lt"/>
              <a:buAutoNum type="arabicPeriod" startAt="2"/>
              <a:tabLst>
                <a:tab pos="457200" algn="l"/>
                <a:tab pos="2286000" algn="l"/>
              </a:tabLst>
              <a:defRPr/>
            </a:pPr>
            <a:r>
              <a:rPr lang="en-US" altLang="en-US" sz="2400" b="1" dirty="0" smtClean="0">
                <a:cs typeface="Arial" charset="0"/>
              </a:rPr>
              <a:t>Antithetic Parallelism:  </a:t>
            </a:r>
            <a:r>
              <a:rPr lang="en-US" altLang="en-US" sz="2400" dirty="0" smtClean="0">
                <a:cs typeface="Arial" charset="0"/>
              </a:rPr>
              <a:t>in which the content of a second phrase is contrasted sharply with the first phrase.</a:t>
            </a:r>
          </a:p>
          <a:p>
            <a:pPr marL="2628900" indent="-2168525" eaLnBrk="1" hangingPunct="1">
              <a:spcBef>
                <a:spcPct val="0"/>
              </a:spcBef>
              <a:buFont typeface="Wingdings 3" pitchFamily="18" charset="2"/>
              <a:buNone/>
              <a:tabLst>
                <a:tab pos="2286000" algn="l"/>
              </a:tabLst>
              <a:defRPr/>
            </a:pPr>
            <a:r>
              <a:rPr lang="en-US" altLang="en-US" sz="2400" b="1" dirty="0" smtClean="0">
                <a:cs typeface="Arial" charset="0"/>
              </a:rPr>
              <a:t>Psalm 1:6  </a:t>
            </a:r>
            <a:r>
              <a:rPr lang="en-US" altLang="en-US" sz="2400" b="1" i="1" dirty="0">
                <a:cs typeface="Arial" charset="0"/>
              </a:rPr>
              <a:t>For the Lord watches over the way of the righteous,</a:t>
            </a:r>
          </a:p>
          <a:p>
            <a:pPr marL="107950" indent="0" eaLnBrk="1" hangingPunct="1">
              <a:spcBef>
                <a:spcPct val="0"/>
              </a:spcBef>
              <a:buFont typeface="Wingdings 3" pitchFamily="18" charset="2"/>
              <a:buNone/>
              <a:tabLst>
                <a:tab pos="457200" algn="l"/>
                <a:tab pos="2286000" algn="l"/>
              </a:tabLst>
              <a:defRPr/>
            </a:pPr>
            <a:r>
              <a:rPr lang="en-US" altLang="en-US" sz="2400" b="1" i="1" dirty="0" smtClean="0">
                <a:cs typeface="Arial" charset="0"/>
              </a:rPr>
              <a:t>		but </a:t>
            </a:r>
            <a:r>
              <a:rPr lang="en-US" altLang="en-US" sz="2400" b="1" i="1" dirty="0">
                <a:cs typeface="Arial" charset="0"/>
              </a:rPr>
              <a:t>the way of the wicked will perish. </a:t>
            </a:r>
          </a:p>
          <a:p>
            <a:pPr marL="107950" indent="0" eaLnBrk="1" hangingPunct="1">
              <a:spcBef>
                <a:spcPct val="0"/>
              </a:spcBef>
              <a:buFont typeface="Wingdings 3" pitchFamily="18" charset="2"/>
              <a:buNone/>
              <a:tabLst>
                <a:tab pos="457200" algn="l"/>
                <a:tab pos="2286000" algn="l"/>
              </a:tabLst>
              <a:defRPr/>
            </a:pPr>
            <a:r>
              <a:rPr lang="en-US" altLang="en-US" sz="2400" dirty="0" smtClean="0">
                <a:cs typeface="Arial" charset="0"/>
              </a:rPr>
              <a:t> </a:t>
            </a:r>
            <a:endParaRPr lang="en-US" altLang="en-US" sz="2400" b="1" dirty="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anim calcmode="lin" valueType="num">
                                      <p:cBhvr additive="base">
                                        <p:cTn id="7"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2">
                                            <p:txEl>
                                              <p:pRg st="3" end="3"/>
                                            </p:txEl>
                                          </p:spTgt>
                                        </p:tgtEl>
                                        <p:attrNameLst>
                                          <p:attrName>style.visibility</p:attrName>
                                        </p:attrNameLst>
                                      </p:cBhvr>
                                      <p:to>
                                        <p:strVal val="visible"/>
                                      </p:to>
                                    </p:set>
                                    <p:anim calcmode="lin" valueType="num">
                                      <p:cBhvr additive="base">
                                        <p:cTn id="11"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anim calcmode="lin" valueType="num">
                                      <p:cBhvr additive="base">
                                        <p:cTn id="15"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292">
                                            <p:txEl>
                                              <p:pRg st="5" end="5"/>
                                            </p:txEl>
                                          </p:spTgt>
                                        </p:tgtEl>
                                        <p:attrNameLst>
                                          <p:attrName>style.visibility</p:attrName>
                                        </p:attrNameLst>
                                      </p:cBhvr>
                                      <p:to>
                                        <p:strVal val="visible"/>
                                      </p:to>
                                    </p:set>
                                    <p:anim calcmode="lin" valueType="num">
                                      <p:cBhvr additive="base">
                                        <p:cTn id="19"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7" end="7"/>
                                            </p:txEl>
                                          </p:spTgt>
                                        </p:tgtEl>
                                        <p:attrNameLst>
                                          <p:attrName>style.visibility</p:attrName>
                                        </p:attrNameLst>
                                      </p:cBhvr>
                                      <p:to>
                                        <p:strVal val="visible"/>
                                      </p:to>
                                    </p:set>
                                    <p:anim calcmode="lin" valueType="num">
                                      <p:cBhvr additive="base">
                                        <p:cTn id="25"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292">
                                            <p:txEl>
                                              <p:pRg st="10" end="10"/>
                                            </p:txEl>
                                          </p:spTgt>
                                        </p:tgtEl>
                                        <p:attrNameLst>
                                          <p:attrName>style.visibility</p:attrName>
                                        </p:attrNameLst>
                                      </p:cBhvr>
                                      <p:to>
                                        <p:strVal val="visible"/>
                                      </p:to>
                                    </p:set>
                                    <p:anim calcmode="lin" valueType="num">
                                      <p:cBhvr additive="base">
                                        <p:cTn id="29" dur="500" fill="hold"/>
                                        <p:tgtEl>
                                          <p:spTgt spid="12292">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2">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292">
                                            <p:txEl>
                                              <p:pRg st="8" end="8"/>
                                            </p:txEl>
                                          </p:spTgt>
                                        </p:tgtEl>
                                        <p:attrNameLst>
                                          <p:attrName>style.visibility</p:attrName>
                                        </p:attrNameLst>
                                      </p:cBhvr>
                                      <p:to>
                                        <p:strVal val="visible"/>
                                      </p:to>
                                    </p:set>
                                    <p:anim calcmode="lin" valueType="num">
                                      <p:cBhvr additive="base">
                                        <p:cTn id="33"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2">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292">
                                            <p:txEl>
                                              <p:pRg st="9" end="9"/>
                                            </p:txEl>
                                          </p:spTgt>
                                        </p:tgtEl>
                                        <p:attrNameLst>
                                          <p:attrName>style.visibility</p:attrName>
                                        </p:attrNameLst>
                                      </p:cBhvr>
                                      <p:to>
                                        <p:strVal val="visible"/>
                                      </p:to>
                                    </p:set>
                                    <p:anim calcmode="lin" valueType="num">
                                      <p:cBhvr additive="base">
                                        <p:cTn id="37" dur="5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Arial"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Arial"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Arial"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Arial" charset="0"/>
              </a:defRPr>
            </a:lvl4pPr>
            <a:lvl5pPr marL="2057400" indent="-228600" eaLnBrk="0" hangingPunct="0">
              <a:spcBef>
                <a:spcPts val="350"/>
              </a:spcBef>
              <a:buClr>
                <a:schemeClr val="accent2"/>
              </a:buClr>
              <a:buFont typeface="Wingdings 2" pitchFamily="18" charset="2"/>
              <a:buChar char=""/>
              <a:defRPr>
                <a:solidFill>
                  <a:schemeClr val="tx1"/>
                </a:solidFill>
                <a:latin typeface="Arial"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Arial" charset="0"/>
              </a:defRPr>
            </a:lvl9pPr>
          </a:lstStyle>
          <a:p>
            <a:pPr eaLnBrk="1" hangingPunct="1">
              <a:spcBef>
                <a:spcPct val="0"/>
              </a:spcBef>
              <a:buClrTx/>
              <a:buSzTx/>
              <a:buFontTx/>
              <a:buNone/>
            </a:pPr>
            <a:fld id="{A88C8E40-E91B-44BD-BAD4-43DFC22C1D05}" type="slidenum">
              <a:rPr lang="en-US" altLang="en-US" sz="1000" smtClean="0"/>
              <a:pPr eaLnBrk="1" hangingPunct="1">
                <a:spcBef>
                  <a:spcPct val="0"/>
                </a:spcBef>
                <a:buClrTx/>
                <a:buSzTx/>
                <a:buFontTx/>
                <a:buNone/>
              </a:pPr>
              <a:t>8</a:t>
            </a:fld>
            <a:endParaRPr lang="en-US" altLang="en-US" sz="1000" smtClean="0"/>
          </a:p>
        </p:txBody>
      </p:sp>
      <p:sp>
        <p:nvSpPr>
          <p:cNvPr id="444418" name="Rectangle 2"/>
          <p:cNvSpPr>
            <a:spLocks noGrp="1" noChangeArrowheads="1"/>
          </p:cNvSpPr>
          <p:nvPr>
            <p:ph type="title"/>
          </p:nvPr>
        </p:nvSpPr>
        <p:spPr>
          <a:xfrm>
            <a:off x="0" y="-28575"/>
            <a:ext cx="9144000" cy="533400"/>
          </a:xfrm>
        </p:spPr>
        <p:txBody>
          <a:bodyPr>
            <a:normAutofit fontScale="90000"/>
          </a:bodyPr>
          <a:lstStyle/>
          <a:p>
            <a:pPr eaLnBrk="1" hangingPunct="1">
              <a:defRPr/>
            </a:pPr>
            <a:r>
              <a:rPr lang="en-US" altLang="en-US" sz="3200" dirty="0" smtClean="0">
                <a:solidFill>
                  <a:schemeClr val="tx1"/>
                </a:solidFill>
                <a:effectLst/>
              </a:rPr>
              <a:t>		      Hebrew Poetic Form</a:t>
            </a:r>
            <a:endParaRPr lang="en-US" altLang="en-US" sz="2200" b="0" dirty="0">
              <a:solidFill>
                <a:schemeClr val="tx1"/>
              </a:solidFill>
              <a:effectLst/>
            </a:endParaRPr>
          </a:p>
        </p:txBody>
      </p:sp>
      <p:sp>
        <p:nvSpPr>
          <p:cNvPr id="12292" name="Rectangle 3"/>
          <p:cNvSpPr>
            <a:spLocks noGrp="1" noChangeArrowheads="1"/>
          </p:cNvSpPr>
          <p:nvPr>
            <p:ph type="body" idx="1"/>
          </p:nvPr>
        </p:nvSpPr>
        <p:spPr>
          <a:xfrm>
            <a:off x="304800" y="496888"/>
            <a:ext cx="8686800" cy="6380162"/>
          </a:xfrm>
        </p:spPr>
        <p:txBody>
          <a:bodyPr/>
          <a:lstStyle/>
          <a:p>
            <a:pPr marL="107950" indent="0" eaLnBrk="1" hangingPunct="1">
              <a:spcBef>
                <a:spcPct val="0"/>
              </a:spcBef>
              <a:buFont typeface="Wingdings 3" pitchFamily="18" charset="2"/>
              <a:buNone/>
              <a:tabLst>
                <a:tab pos="1371600" algn="l"/>
              </a:tabLst>
              <a:defRPr/>
            </a:pPr>
            <a:r>
              <a:rPr lang="en-US" altLang="en-US" sz="2400" b="1" u="sng" dirty="0" smtClean="0">
                <a:cs typeface="Arial" charset="0"/>
              </a:rPr>
              <a:t>Hebrew Parallelism</a:t>
            </a:r>
            <a:r>
              <a:rPr lang="en-US" altLang="en-US" sz="2400" b="1" dirty="0" smtClean="0">
                <a:cs typeface="Arial" charset="0"/>
              </a:rPr>
              <a:t>:</a:t>
            </a:r>
            <a:r>
              <a:rPr lang="en-US" altLang="en-US" sz="2400" dirty="0" smtClean="0">
                <a:cs typeface="Arial" charset="0"/>
              </a:rPr>
              <a:t>  A poetic form in which two or three parallel phrases are used to give variations on a them, to emphasize a point.</a:t>
            </a:r>
          </a:p>
          <a:p>
            <a:pPr marL="107950" indent="0" eaLnBrk="1" hangingPunct="1">
              <a:spcBef>
                <a:spcPct val="0"/>
              </a:spcBef>
              <a:buFont typeface="Wingdings 3" pitchFamily="18" charset="2"/>
              <a:buNone/>
              <a:tabLst>
                <a:tab pos="1371600" algn="l"/>
              </a:tabLst>
              <a:defRPr/>
            </a:pPr>
            <a:endParaRPr lang="en-US" altLang="en-US" sz="1100" dirty="0" smtClean="0">
              <a:cs typeface="Arial" charset="0"/>
            </a:endParaRPr>
          </a:p>
          <a:p>
            <a:pPr marL="400050" indent="-292100" eaLnBrk="1" hangingPunct="1">
              <a:spcBef>
                <a:spcPct val="0"/>
              </a:spcBef>
              <a:buFont typeface="+mj-lt"/>
              <a:buAutoNum type="arabicPeriod" startAt="3"/>
              <a:tabLst>
                <a:tab pos="1371600" algn="l"/>
              </a:tabLst>
              <a:defRPr/>
            </a:pPr>
            <a:r>
              <a:rPr lang="en-US" altLang="en-US" sz="2400" b="1" dirty="0" smtClean="0">
                <a:cs typeface="Arial" charset="0"/>
              </a:rPr>
              <a:t>Synthetic Parallelism</a:t>
            </a:r>
            <a:r>
              <a:rPr lang="en-US" altLang="en-US" sz="2400" dirty="0" smtClean="0">
                <a:cs typeface="Arial" charset="0"/>
              </a:rPr>
              <a:t> – in which the content of a second phrase takes the thought of the first phrase further.</a:t>
            </a:r>
          </a:p>
          <a:p>
            <a:pPr marL="107950" indent="0" eaLnBrk="1" hangingPunct="1">
              <a:spcBef>
                <a:spcPct val="0"/>
              </a:spcBef>
              <a:buFont typeface="Wingdings 3" pitchFamily="18" charset="2"/>
              <a:buNone/>
              <a:tabLst>
                <a:tab pos="457200" algn="l"/>
              </a:tabLst>
              <a:defRPr/>
            </a:pPr>
            <a:r>
              <a:rPr lang="en-US" altLang="en-US" sz="2400" dirty="0">
                <a:cs typeface="Arial" charset="0"/>
              </a:rPr>
              <a:t>	</a:t>
            </a:r>
            <a:r>
              <a:rPr lang="en-US" altLang="en-US" sz="2400" b="1" dirty="0" smtClean="0">
                <a:cs typeface="Arial" charset="0"/>
              </a:rPr>
              <a:t>Psalm 1:2  </a:t>
            </a:r>
            <a:r>
              <a:rPr lang="en-US" altLang="en-US" sz="2400" b="1" i="1" dirty="0" smtClean="0">
                <a:cs typeface="Arial" charset="0"/>
              </a:rPr>
              <a:t>But </a:t>
            </a:r>
            <a:r>
              <a:rPr lang="en-US" altLang="en-US" sz="2400" b="1" i="1" dirty="0">
                <a:cs typeface="Arial" charset="0"/>
              </a:rPr>
              <a:t>his delight is in the law of the Lord,</a:t>
            </a:r>
          </a:p>
          <a:p>
            <a:pPr marL="107950" indent="0" eaLnBrk="1" hangingPunct="1">
              <a:spcBef>
                <a:spcPct val="0"/>
              </a:spcBef>
              <a:buFont typeface="Wingdings 3" pitchFamily="18" charset="2"/>
              <a:buNone/>
              <a:tabLst>
                <a:tab pos="457200" algn="l"/>
              </a:tabLst>
              <a:defRPr/>
            </a:pPr>
            <a:r>
              <a:rPr lang="en-US" altLang="en-US" sz="2400" b="1" i="1" dirty="0" smtClean="0">
                <a:cs typeface="Arial" charset="0"/>
              </a:rPr>
              <a:t>			and </a:t>
            </a:r>
            <a:r>
              <a:rPr lang="en-US" altLang="en-US" sz="2400" b="1" i="1" dirty="0">
                <a:cs typeface="Arial" charset="0"/>
              </a:rPr>
              <a:t>on his law he meditates day and night. </a:t>
            </a:r>
          </a:p>
          <a:p>
            <a:pPr marL="342900" indent="-234950" eaLnBrk="1" hangingPunct="1">
              <a:spcBef>
                <a:spcPct val="0"/>
              </a:spcBef>
              <a:buFont typeface="+mj-lt"/>
              <a:buAutoNum type="arabicPeriod" startAt="2"/>
              <a:tabLst>
                <a:tab pos="457200" algn="l"/>
                <a:tab pos="2286000" algn="l"/>
              </a:tabLst>
              <a:defRPr/>
            </a:pPr>
            <a:endParaRPr lang="en-US" altLang="en-US" sz="1200" b="1" dirty="0" smtClean="0">
              <a:cs typeface="Arial" charset="0"/>
            </a:endParaRPr>
          </a:p>
          <a:p>
            <a:pPr marL="107950" indent="0" eaLnBrk="1" hangingPunct="1">
              <a:spcBef>
                <a:spcPct val="0"/>
              </a:spcBef>
              <a:buFont typeface="Wingdings 3" pitchFamily="18" charset="2"/>
              <a:buNone/>
              <a:tabLst>
                <a:tab pos="457200" algn="l"/>
                <a:tab pos="2286000" algn="l"/>
              </a:tabLst>
              <a:defRPr/>
            </a:pPr>
            <a:r>
              <a:rPr lang="en-US" altLang="en-US" sz="2400" b="1" u="sng" dirty="0" smtClean="0">
                <a:cs typeface="Arial" charset="0"/>
              </a:rPr>
              <a:t>Alphabetical Acrostics</a:t>
            </a:r>
            <a:r>
              <a:rPr lang="en-US" altLang="en-US" sz="2400" b="1" dirty="0" smtClean="0">
                <a:cs typeface="Arial" charset="0"/>
              </a:rPr>
              <a:t>:  </a:t>
            </a:r>
            <a:r>
              <a:rPr lang="en-US" altLang="en-US" sz="2400" dirty="0" smtClean="0">
                <a:cs typeface="Arial" charset="0"/>
              </a:rPr>
              <a:t>in which the poets constructs line segments based on letters of the Hebrew alphabet.</a:t>
            </a:r>
          </a:p>
          <a:p>
            <a:pPr marL="400050" indent="-292100" eaLnBrk="1" hangingPunct="1">
              <a:spcBef>
                <a:spcPct val="0"/>
              </a:spcBef>
              <a:buFont typeface="+mj-lt"/>
              <a:buAutoNum type="arabicPeriod"/>
              <a:tabLst>
                <a:tab pos="457200" algn="l"/>
                <a:tab pos="2286000" algn="l"/>
              </a:tabLst>
              <a:defRPr/>
            </a:pPr>
            <a:r>
              <a:rPr lang="en-US" altLang="en-US" sz="2400" b="1" dirty="0">
                <a:cs typeface="Arial" charset="0"/>
              </a:rPr>
              <a:t>L</a:t>
            </a:r>
            <a:r>
              <a:rPr lang="en-US" altLang="en-US" sz="2400" b="1" dirty="0" smtClean="0">
                <a:cs typeface="Arial" charset="0"/>
              </a:rPr>
              <a:t>ine segment acrostics </a:t>
            </a:r>
            <a:r>
              <a:rPr lang="en-US" altLang="en-US" sz="2400" dirty="0" smtClean="0">
                <a:cs typeface="Arial" charset="0"/>
              </a:rPr>
              <a:t>– on which each line segment is linked to a letter.  (Psalm 111-112)</a:t>
            </a:r>
          </a:p>
          <a:p>
            <a:pPr marL="400050" indent="-292100" eaLnBrk="1" hangingPunct="1">
              <a:spcBef>
                <a:spcPct val="0"/>
              </a:spcBef>
              <a:buFont typeface="+mj-lt"/>
              <a:buAutoNum type="arabicPeriod"/>
              <a:tabLst>
                <a:tab pos="457200" algn="l"/>
                <a:tab pos="2286000" algn="l"/>
              </a:tabLst>
              <a:defRPr/>
            </a:pPr>
            <a:r>
              <a:rPr lang="en-US" altLang="en-US" sz="2400" b="1" dirty="0" smtClean="0">
                <a:cs typeface="Arial" charset="0"/>
              </a:rPr>
              <a:t>Single line acrostics </a:t>
            </a:r>
            <a:r>
              <a:rPr lang="en-US" altLang="en-US" sz="2400" dirty="0" smtClean="0">
                <a:cs typeface="Arial" charset="0"/>
              </a:rPr>
              <a:t>(Psalms 25, 34, 145)</a:t>
            </a:r>
          </a:p>
          <a:p>
            <a:pPr marL="400050" indent="-292100" eaLnBrk="1" hangingPunct="1">
              <a:spcBef>
                <a:spcPct val="0"/>
              </a:spcBef>
              <a:buFont typeface="+mj-lt"/>
              <a:buAutoNum type="arabicPeriod"/>
              <a:tabLst>
                <a:tab pos="457200" algn="l"/>
                <a:tab pos="2286000" algn="l"/>
              </a:tabLst>
              <a:defRPr/>
            </a:pPr>
            <a:r>
              <a:rPr lang="en-US" altLang="en-US" sz="2400" b="1" dirty="0" smtClean="0">
                <a:cs typeface="Arial" charset="0"/>
              </a:rPr>
              <a:t>Two line acrostics </a:t>
            </a:r>
            <a:r>
              <a:rPr lang="en-US" altLang="en-US" sz="2400" dirty="0" smtClean="0">
                <a:cs typeface="Arial" charset="0"/>
              </a:rPr>
              <a:t>(Psalm 37)</a:t>
            </a:r>
          </a:p>
          <a:p>
            <a:pPr marL="400050" indent="-292100" eaLnBrk="1" hangingPunct="1">
              <a:spcBef>
                <a:spcPct val="0"/>
              </a:spcBef>
              <a:buFont typeface="+mj-lt"/>
              <a:buAutoNum type="arabicPeriod"/>
              <a:tabLst>
                <a:tab pos="457200" algn="l"/>
                <a:tab pos="2286000" algn="l"/>
              </a:tabLst>
              <a:defRPr/>
            </a:pPr>
            <a:r>
              <a:rPr lang="en-US" altLang="en-US" sz="2400" b="1" dirty="0" smtClean="0">
                <a:cs typeface="Arial" charset="0"/>
              </a:rPr>
              <a:t>Eight line acrostics </a:t>
            </a:r>
            <a:r>
              <a:rPr lang="en-US" altLang="en-US" sz="2400" dirty="0" smtClean="0">
                <a:cs typeface="Arial" charset="0"/>
              </a:rPr>
              <a:t>(Psalm 119)</a:t>
            </a:r>
            <a:endParaRPr lang="en-US" altLang="en-US" sz="2400" dirty="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anim calcmode="lin" valueType="num">
                                      <p:cBhvr additive="base">
                                        <p:cTn id="7"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2">
                                            <p:txEl>
                                              <p:pRg st="3" end="3"/>
                                            </p:txEl>
                                          </p:spTgt>
                                        </p:tgtEl>
                                        <p:attrNameLst>
                                          <p:attrName>style.visibility</p:attrName>
                                        </p:attrNameLst>
                                      </p:cBhvr>
                                      <p:to>
                                        <p:strVal val="visible"/>
                                      </p:to>
                                    </p:set>
                                    <p:anim calcmode="lin" valueType="num">
                                      <p:cBhvr additive="base">
                                        <p:cTn id="11"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anim calcmode="lin" valueType="num">
                                      <p:cBhvr additive="base">
                                        <p:cTn id="15"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2292">
                                            <p:txEl>
                                              <p:pRg st="6" end="6"/>
                                            </p:txEl>
                                          </p:spTgt>
                                        </p:tgtEl>
                                        <p:attrNameLst>
                                          <p:attrName>style.visibility</p:attrName>
                                        </p:attrNameLst>
                                      </p:cBhvr>
                                      <p:to>
                                        <p:strVal val="visible"/>
                                      </p:to>
                                    </p:set>
                                    <p:anim calcmode="lin" valueType="num">
                                      <p:cBhvr additive="base">
                                        <p:cTn id="21"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2292">
                                            <p:txEl>
                                              <p:pRg st="7" end="7"/>
                                            </p:txEl>
                                          </p:spTgt>
                                        </p:tgtEl>
                                        <p:attrNameLst>
                                          <p:attrName>style.visibility</p:attrName>
                                        </p:attrNameLst>
                                      </p:cBhvr>
                                      <p:to>
                                        <p:strVal val="visible"/>
                                      </p:to>
                                    </p:set>
                                    <p:anim calcmode="lin" valueType="num">
                                      <p:cBhvr additive="base">
                                        <p:cTn id="27"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292">
                                            <p:txEl>
                                              <p:pRg st="8" end="8"/>
                                            </p:txEl>
                                          </p:spTgt>
                                        </p:tgtEl>
                                        <p:attrNameLst>
                                          <p:attrName>style.visibility</p:attrName>
                                        </p:attrNameLst>
                                      </p:cBhvr>
                                      <p:to>
                                        <p:strVal val="visible"/>
                                      </p:to>
                                    </p:set>
                                    <p:anim calcmode="lin" valueType="num">
                                      <p:cBhvr additive="base">
                                        <p:cTn id="31"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292">
                                            <p:txEl>
                                              <p:pRg st="9" end="9"/>
                                            </p:txEl>
                                          </p:spTgt>
                                        </p:tgtEl>
                                        <p:attrNameLst>
                                          <p:attrName>style.visibility</p:attrName>
                                        </p:attrNameLst>
                                      </p:cBhvr>
                                      <p:to>
                                        <p:strVal val="visible"/>
                                      </p:to>
                                    </p:set>
                                    <p:anim calcmode="lin" valueType="num">
                                      <p:cBhvr additive="base">
                                        <p:cTn id="35" dur="5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292">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292">
                                            <p:txEl>
                                              <p:pRg st="10" end="10"/>
                                            </p:txEl>
                                          </p:spTgt>
                                        </p:tgtEl>
                                        <p:attrNameLst>
                                          <p:attrName>style.visibility</p:attrName>
                                        </p:attrNameLst>
                                      </p:cBhvr>
                                      <p:to>
                                        <p:strVal val="visible"/>
                                      </p:to>
                                    </p:set>
                                    <p:anim calcmode="lin" valueType="num">
                                      <p:cBhvr additive="base">
                                        <p:cTn id="39" dur="500" fill="hold"/>
                                        <p:tgtEl>
                                          <p:spTgt spid="12292">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29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457200" y="0"/>
            <a:ext cx="8229600" cy="1143000"/>
          </a:xfrm>
        </p:spPr>
        <p:txBody>
          <a:bodyPr>
            <a:noAutofit/>
          </a:bodyPr>
          <a:lstStyle/>
          <a:p>
            <a:pPr eaLnBrk="1" hangingPunct="1">
              <a:defRPr/>
            </a:pPr>
            <a:r>
              <a:rPr lang="en-US" sz="4000" dirty="0" smtClean="0">
                <a:effectLst/>
              </a:rPr>
              <a:t>Progressive Theme Development</a:t>
            </a:r>
          </a:p>
        </p:txBody>
      </p:sp>
      <p:sp>
        <p:nvSpPr>
          <p:cNvPr id="483331" name="Rectangle 3"/>
          <p:cNvSpPr>
            <a:spLocks noGrp="1" noChangeArrowheads="1"/>
          </p:cNvSpPr>
          <p:nvPr>
            <p:ph type="body" idx="1"/>
          </p:nvPr>
        </p:nvSpPr>
        <p:spPr>
          <a:xfrm>
            <a:off x="762000" y="1447800"/>
            <a:ext cx="7583488" cy="4191000"/>
          </a:xfrm>
        </p:spPr>
        <p:txBody>
          <a:bodyPr/>
          <a:lstStyle/>
          <a:p>
            <a:pPr eaLnBrk="1" hangingPunct="1"/>
            <a:r>
              <a:rPr lang="en-US" altLang="en-US" sz="3600" smtClean="0"/>
              <a:t>Psalm 22.  The Suffering Servant</a:t>
            </a:r>
          </a:p>
          <a:p>
            <a:pPr eaLnBrk="1" hangingPunct="1"/>
            <a:r>
              <a:rPr lang="en-US" altLang="en-US" sz="3600" smtClean="0"/>
              <a:t>Psalm 23.  The Good Shepherd</a:t>
            </a:r>
          </a:p>
          <a:p>
            <a:pPr eaLnBrk="1" hangingPunct="1"/>
            <a:r>
              <a:rPr lang="en-US" altLang="en-US" sz="3600" smtClean="0"/>
              <a:t>Psalm 24.  The Sovereign 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anim calcmode="lin" valueType="num">
                                      <p:cBhvr additive="base">
                                        <p:cTn id="7" dur="500" fill="hold"/>
                                        <p:tgtEl>
                                          <p:spTgt spid="4833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83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83331">
                                            <p:txEl>
                                              <p:pRg st="1" end="1"/>
                                            </p:txEl>
                                          </p:spTgt>
                                        </p:tgtEl>
                                        <p:attrNameLst>
                                          <p:attrName>style.visibility</p:attrName>
                                        </p:attrNameLst>
                                      </p:cBhvr>
                                      <p:to>
                                        <p:strVal val="visible"/>
                                      </p:to>
                                    </p:set>
                                    <p:anim calcmode="lin" valueType="num">
                                      <p:cBhvr additive="base">
                                        <p:cTn id="13" dur="500" fill="hold"/>
                                        <p:tgtEl>
                                          <p:spTgt spid="4833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83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83331">
                                            <p:txEl>
                                              <p:pRg st="2" end="2"/>
                                            </p:txEl>
                                          </p:spTgt>
                                        </p:tgtEl>
                                        <p:attrNameLst>
                                          <p:attrName>style.visibility</p:attrName>
                                        </p:attrNameLst>
                                      </p:cBhvr>
                                      <p:to>
                                        <p:strVal val="visible"/>
                                      </p:to>
                                    </p:set>
                                    <p:anim calcmode="lin" valueType="num">
                                      <p:cBhvr additive="base">
                                        <p:cTn id="19" dur="500" fill="hold"/>
                                        <p:tgtEl>
                                          <p:spTgt spid="4833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833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12467</TotalTime>
  <Words>531</Words>
  <Application>Microsoft Office PowerPoint</Application>
  <PresentationFormat>On-screen Show (4:3)</PresentationFormat>
  <Paragraphs>102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Wingdings 3</vt:lpstr>
      <vt:lpstr>Verdana</vt:lpstr>
      <vt:lpstr>Wingdings 2</vt:lpstr>
      <vt:lpstr>Times New Roman</vt:lpstr>
      <vt:lpstr>Tahoma</vt:lpstr>
      <vt:lpstr>Concourse</vt:lpstr>
      <vt:lpstr>OT Wisdom Literature (OT6)</vt:lpstr>
      <vt:lpstr>PowerPoint Presentation</vt:lpstr>
      <vt:lpstr>PowerPoint Presentation</vt:lpstr>
      <vt:lpstr>        The Book of Psalms</vt:lpstr>
      <vt:lpstr>        The Book of Psalms</vt:lpstr>
      <vt:lpstr>        The Book of Psalms</vt:lpstr>
      <vt:lpstr>        Hebrew Poetic Form</vt:lpstr>
      <vt:lpstr>        Hebrew Poetic Form</vt:lpstr>
      <vt:lpstr>Progressive Theme Development</vt:lpstr>
      <vt:lpstr>Repeated Refrains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Across the Lifespan</dc:title>
  <dc:creator>John Stevenson</dc:creator>
  <cp:lastModifiedBy>Carolyn</cp:lastModifiedBy>
  <cp:revision>451</cp:revision>
  <cp:lastPrinted>2014-05-15T13:21:07Z</cp:lastPrinted>
  <dcterms:created xsi:type="dcterms:W3CDTF">2007-12-04T08:55:22Z</dcterms:created>
  <dcterms:modified xsi:type="dcterms:W3CDTF">2014-05-26T17:24:27Z</dcterms:modified>
</cp:coreProperties>
</file>