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6" r:id="rId1"/>
  </p:sldMasterIdLst>
  <p:notesMasterIdLst>
    <p:notesMasterId r:id="rId27"/>
  </p:notesMasterIdLst>
  <p:handoutMasterIdLst>
    <p:handoutMasterId r:id="rId28"/>
  </p:handoutMasterIdLst>
  <p:sldIdLst>
    <p:sldId id="256" r:id="rId2"/>
    <p:sldId id="276" r:id="rId3"/>
    <p:sldId id="295" r:id="rId4"/>
    <p:sldId id="299" r:id="rId5"/>
    <p:sldId id="321" r:id="rId6"/>
    <p:sldId id="297" r:id="rId7"/>
    <p:sldId id="298" r:id="rId8"/>
    <p:sldId id="331" r:id="rId9"/>
    <p:sldId id="332" r:id="rId10"/>
    <p:sldId id="330" r:id="rId11"/>
    <p:sldId id="325" r:id="rId12"/>
    <p:sldId id="333" r:id="rId13"/>
    <p:sldId id="334" r:id="rId14"/>
    <p:sldId id="328" r:id="rId15"/>
    <p:sldId id="335" r:id="rId16"/>
    <p:sldId id="336" r:id="rId17"/>
    <p:sldId id="329" r:id="rId18"/>
    <p:sldId id="323" r:id="rId19"/>
    <p:sldId id="324" r:id="rId20"/>
    <p:sldId id="305" r:id="rId21"/>
    <p:sldId id="306" r:id="rId22"/>
    <p:sldId id="307" r:id="rId23"/>
    <p:sldId id="308" r:id="rId24"/>
    <p:sldId id="309" r:id="rId25"/>
    <p:sldId id="310" r:id="rId26"/>
  </p:sldIdLst>
  <p:sldSz cx="9144000" cy="6858000" type="screen4x3"/>
  <p:notesSz cx="7077075" cy="93630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32787"/>
    <p:restoredTop sz="80583" autoAdjust="0"/>
  </p:normalViewPr>
  <p:slideViewPr>
    <p:cSldViewPr>
      <p:cViewPr varScale="1">
        <p:scale>
          <a:sx n="104" d="100"/>
          <a:sy n="104" d="100"/>
        </p:scale>
        <p:origin x="-15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7" tIns="46968" rIns="93937" bIns="46968" numCol="1" anchor="t" anchorCtr="0" compatLnSpc="1">
            <a:prstTxWarp prst="textNoShape">
              <a:avLst/>
            </a:prstTxWarp>
          </a:bodyPr>
          <a:lstStyle>
            <a:lvl1pPr>
              <a:defRPr sz="1200"/>
            </a:lvl1pPr>
          </a:lstStyle>
          <a:p>
            <a:pPr>
              <a:defRPr/>
            </a:pPr>
            <a:endParaRPr lang="en-US"/>
          </a:p>
        </p:txBody>
      </p:sp>
      <p:sp>
        <p:nvSpPr>
          <p:cNvPr id="47107" name="Rectangle 3"/>
          <p:cNvSpPr>
            <a:spLocks noGrp="1" noChangeArrowheads="1"/>
          </p:cNvSpPr>
          <p:nvPr>
            <p:ph type="dt" sz="quarter" idx="1"/>
          </p:nvPr>
        </p:nvSpPr>
        <p:spPr bwMode="auto">
          <a:xfrm>
            <a:off x="4010025" y="0"/>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7" tIns="46968" rIns="93937" bIns="46968" numCol="1" anchor="t" anchorCtr="0" compatLnSpc="1">
            <a:prstTxWarp prst="textNoShape">
              <a:avLst/>
            </a:prstTxWarp>
          </a:bodyPr>
          <a:lstStyle>
            <a:lvl1pPr algn="r">
              <a:defRPr sz="1200"/>
            </a:lvl1pPr>
          </a:lstStyle>
          <a:p>
            <a:pPr>
              <a:defRPr/>
            </a:pPr>
            <a:endParaRPr lang="en-US"/>
          </a:p>
        </p:txBody>
      </p:sp>
      <p:sp>
        <p:nvSpPr>
          <p:cNvPr id="47108" name="Rectangle 4"/>
          <p:cNvSpPr>
            <a:spLocks noGrp="1" noChangeArrowheads="1"/>
          </p:cNvSpPr>
          <p:nvPr>
            <p:ph type="ftr" sz="quarter" idx="2"/>
          </p:nvPr>
        </p:nvSpPr>
        <p:spPr bwMode="auto">
          <a:xfrm>
            <a:off x="0" y="8894763"/>
            <a:ext cx="3067050"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7" tIns="46968" rIns="93937" bIns="46968" numCol="1" anchor="b" anchorCtr="0" compatLnSpc="1">
            <a:prstTxWarp prst="textNoShape">
              <a:avLst/>
            </a:prstTxWarp>
          </a:bodyPr>
          <a:lstStyle>
            <a:lvl1pPr>
              <a:defRPr sz="1200"/>
            </a:lvl1pPr>
          </a:lstStyle>
          <a:p>
            <a:pPr>
              <a:defRPr/>
            </a:pPr>
            <a:endParaRPr lang="en-US"/>
          </a:p>
        </p:txBody>
      </p:sp>
      <p:sp>
        <p:nvSpPr>
          <p:cNvPr id="47109" name="Rectangle 5"/>
          <p:cNvSpPr>
            <a:spLocks noGrp="1" noChangeArrowheads="1"/>
          </p:cNvSpPr>
          <p:nvPr>
            <p:ph type="sldNum" sz="quarter" idx="3"/>
          </p:nvPr>
        </p:nvSpPr>
        <p:spPr bwMode="auto">
          <a:xfrm>
            <a:off x="4010025" y="8894763"/>
            <a:ext cx="3067050"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7" tIns="46968" rIns="93937" bIns="46968" numCol="1" anchor="b" anchorCtr="0" compatLnSpc="1">
            <a:prstTxWarp prst="textNoShape">
              <a:avLst/>
            </a:prstTxWarp>
          </a:bodyPr>
          <a:lstStyle>
            <a:lvl1pPr algn="r">
              <a:defRPr sz="1200"/>
            </a:lvl1pPr>
          </a:lstStyle>
          <a:p>
            <a:pPr>
              <a:defRPr/>
            </a:pPr>
            <a:fld id="{1518D84C-4A35-4D8D-B09F-3249E98D007C}" type="slidenum">
              <a:rPr lang="en-US"/>
              <a:pPr>
                <a:defRPr/>
              </a:pPr>
              <a:t>‹#›</a:t>
            </a:fld>
            <a:endParaRPr lang="en-US"/>
          </a:p>
        </p:txBody>
      </p:sp>
    </p:spTree>
    <p:extLst>
      <p:ext uri="{BB962C8B-B14F-4D97-AF65-F5344CB8AC3E}">
        <p14:creationId xmlns:p14="http://schemas.microsoft.com/office/powerpoint/2010/main" val="3230531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7" tIns="46968" rIns="93937" bIns="46968" numCol="1" anchor="t" anchorCtr="0" compatLnSpc="1">
            <a:prstTxWarp prst="textNoShape">
              <a:avLst/>
            </a:prstTxWarp>
          </a:bodyPr>
          <a:lstStyle>
            <a:lvl1pPr>
              <a:defRPr sz="1200"/>
            </a:lvl1pPr>
          </a:lstStyle>
          <a:p>
            <a:pPr>
              <a:defRPr/>
            </a:pPr>
            <a:endParaRPr lang="en-US"/>
          </a:p>
        </p:txBody>
      </p:sp>
      <p:sp>
        <p:nvSpPr>
          <p:cNvPr id="44035" name="Rectangle 3"/>
          <p:cNvSpPr>
            <a:spLocks noGrp="1" noChangeArrowheads="1"/>
          </p:cNvSpPr>
          <p:nvPr>
            <p:ph type="dt" idx="1"/>
          </p:nvPr>
        </p:nvSpPr>
        <p:spPr bwMode="auto">
          <a:xfrm>
            <a:off x="4010025" y="0"/>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7" tIns="46968" rIns="93937" bIns="46968" numCol="1" anchor="t" anchorCtr="0" compatLnSpc="1">
            <a:prstTxWarp prst="textNoShape">
              <a:avLst/>
            </a:prstTxWarp>
          </a:bodyPr>
          <a:lstStyle>
            <a:lvl1pPr algn="r">
              <a:defRPr sz="1200"/>
            </a:lvl1pPr>
          </a:lstStyle>
          <a:p>
            <a:pPr>
              <a:defRPr/>
            </a:pPr>
            <a:endParaRPr lang="en-US"/>
          </a:p>
        </p:txBody>
      </p:sp>
      <p:sp>
        <p:nvSpPr>
          <p:cNvPr id="30724" name="Rectangle 4"/>
          <p:cNvSpPr>
            <a:spLocks noChangeArrowheads="1" noTextEdit="1"/>
          </p:cNvSpPr>
          <p:nvPr>
            <p:ph type="sldImg" idx="2"/>
          </p:nvPr>
        </p:nvSpPr>
        <p:spPr bwMode="auto">
          <a:xfrm>
            <a:off x="1198563" y="703263"/>
            <a:ext cx="4679950" cy="35099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4037" name="Rectangle 5"/>
          <p:cNvSpPr>
            <a:spLocks noGrp="1" noChangeArrowheads="1"/>
          </p:cNvSpPr>
          <p:nvPr>
            <p:ph type="body" sz="quarter" idx="3"/>
          </p:nvPr>
        </p:nvSpPr>
        <p:spPr bwMode="auto">
          <a:xfrm>
            <a:off x="944563" y="4446588"/>
            <a:ext cx="5187950"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7" tIns="46968" rIns="93937" bIns="4696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4038" name="Rectangle 6"/>
          <p:cNvSpPr>
            <a:spLocks noGrp="1" noChangeArrowheads="1"/>
          </p:cNvSpPr>
          <p:nvPr>
            <p:ph type="ftr" sz="quarter" idx="4"/>
          </p:nvPr>
        </p:nvSpPr>
        <p:spPr bwMode="auto">
          <a:xfrm>
            <a:off x="0" y="8894763"/>
            <a:ext cx="3067050"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7" tIns="46968" rIns="93937" bIns="46968" numCol="1" anchor="b" anchorCtr="0" compatLnSpc="1">
            <a:prstTxWarp prst="textNoShape">
              <a:avLst/>
            </a:prstTxWarp>
          </a:bodyPr>
          <a:lstStyle>
            <a:lvl1pPr>
              <a:defRPr sz="1200"/>
            </a:lvl1pPr>
          </a:lstStyle>
          <a:p>
            <a:pPr>
              <a:defRPr/>
            </a:pPr>
            <a:endParaRPr lang="en-US"/>
          </a:p>
        </p:txBody>
      </p:sp>
      <p:sp>
        <p:nvSpPr>
          <p:cNvPr id="44039" name="Rectangle 7"/>
          <p:cNvSpPr>
            <a:spLocks noGrp="1" noChangeArrowheads="1"/>
          </p:cNvSpPr>
          <p:nvPr>
            <p:ph type="sldNum" sz="quarter" idx="5"/>
          </p:nvPr>
        </p:nvSpPr>
        <p:spPr bwMode="auto">
          <a:xfrm>
            <a:off x="4010025" y="8894763"/>
            <a:ext cx="3067050"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7" tIns="46968" rIns="93937" bIns="46968" numCol="1" anchor="b" anchorCtr="0" compatLnSpc="1">
            <a:prstTxWarp prst="textNoShape">
              <a:avLst/>
            </a:prstTxWarp>
          </a:bodyPr>
          <a:lstStyle>
            <a:lvl1pPr algn="r">
              <a:defRPr sz="1200"/>
            </a:lvl1pPr>
          </a:lstStyle>
          <a:p>
            <a:pPr>
              <a:defRPr/>
            </a:pPr>
            <a:fld id="{E08AD2D7-7AD7-46DA-A2B4-E58B8FC298D8}" type="slidenum">
              <a:rPr lang="en-US"/>
              <a:pPr>
                <a:defRPr/>
              </a:pPr>
              <a:t>‹#›</a:t>
            </a:fld>
            <a:endParaRPr lang="en-US"/>
          </a:p>
        </p:txBody>
      </p:sp>
    </p:spTree>
    <p:extLst>
      <p:ext uri="{BB962C8B-B14F-4D97-AF65-F5344CB8AC3E}">
        <p14:creationId xmlns:p14="http://schemas.microsoft.com/office/powerpoint/2010/main" val="35461428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p:nvPr/>
        </p:nvSpPr>
        <p:spPr>
          <a:xfrm>
            <a:off x="1828800" y="3159125"/>
            <a:ext cx="457200" cy="1035050"/>
          </a:xfrm>
          <a:prstGeom prst="rect">
            <a:avLst/>
          </a:prstGeom>
          <a:noFill/>
        </p:spPr>
        <p:txBody>
          <a:bodyPr lIns="0" tIns="9144" rIns="0" bIns="9144" anchor="ctr">
            <a:spAutoFit/>
          </a:bodyPr>
          <a:lstStyle/>
          <a:p>
            <a:pPr>
              <a:defRPr/>
            </a:pPr>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14"/>
          <p:cNvSpPr>
            <a:spLocks noGrp="1"/>
          </p:cNvSpPr>
          <p:nvPr>
            <p:ph type="dt" sz="half" idx="10"/>
          </p:nvPr>
        </p:nvSpPr>
        <p:spPr/>
        <p:txBody>
          <a:bodyPr/>
          <a:lstStyle>
            <a:lvl1pPr>
              <a:defRPr/>
            </a:lvl1pPr>
          </a:lstStyle>
          <a:p>
            <a:pPr>
              <a:defRPr/>
            </a:pPr>
            <a:fld id="{A591D26E-276E-4634-ABD4-FD1CCFF9EF8A}" type="datetime1">
              <a:rPr lang="en-US"/>
              <a:pPr>
                <a:defRPr/>
              </a:pPr>
              <a:t>2/1/2014</a:t>
            </a:fld>
            <a:endParaRPr lang="en-US"/>
          </a:p>
        </p:txBody>
      </p:sp>
      <p:sp>
        <p:nvSpPr>
          <p:cNvPr id="6" name="Slide Number Placeholder 15"/>
          <p:cNvSpPr>
            <a:spLocks noGrp="1"/>
          </p:cNvSpPr>
          <p:nvPr>
            <p:ph type="sldNum" sz="quarter" idx="11"/>
          </p:nvPr>
        </p:nvSpPr>
        <p:spPr/>
        <p:txBody>
          <a:bodyPr/>
          <a:lstStyle>
            <a:lvl1pPr>
              <a:defRPr/>
            </a:lvl1pPr>
          </a:lstStyle>
          <a:p>
            <a:pPr>
              <a:defRPr/>
            </a:pPr>
            <a:fld id="{ACA1F48E-D0DC-4460-9871-933A54263693}" type="slidenum">
              <a:rPr lang="en-US"/>
              <a:pPr>
                <a:defRPr/>
              </a:pPr>
              <a:t>‹#›</a:t>
            </a:fld>
            <a:endParaRPr lang="en-US"/>
          </a:p>
        </p:txBody>
      </p:sp>
      <p:sp>
        <p:nvSpPr>
          <p:cNvPr id="7" name="Footer Placeholder 16"/>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717421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CE7054-8BEF-49D1-ACA3-D951AC6CC6D0}" type="datetime1">
              <a:rPr lang="en-US"/>
              <a:pPr>
                <a:defRPr/>
              </a:pPr>
              <a:t>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4F2DD1-4378-4873-817B-E8A805E542BA}" type="slidenum">
              <a:rPr lang="en-US"/>
              <a:pPr>
                <a:defRPr/>
              </a:pPr>
              <a:t>‹#›</a:t>
            </a:fld>
            <a:endParaRPr lang="en-US"/>
          </a:p>
        </p:txBody>
      </p:sp>
    </p:spTree>
    <p:extLst>
      <p:ext uri="{BB962C8B-B14F-4D97-AF65-F5344CB8AC3E}">
        <p14:creationId xmlns:p14="http://schemas.microsoft.com/office/powerpoint/2010/main" val="3862954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75B2ABE-36E5-4DB0-A468-E5657D86055F}" type="datetime1">
              <a:rPr lang="en-US"/>
              <a:pPr>
                <a:defRPr/>
              </a:pPr>
              <a:t>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7599B8-36A8-4DA7-9F72-8CE4442A6DD0}" type="slidenum">
              <a:rPr lang="en-US"/>
              <a:pPr>
                <a:defRPr/>
              </a:pPr>
              <a:t>‹#›</a:t>
            </a:fld>
            <a:endParaRPr lang="en-US"/>
          </a:p>
        </p:txBody>
      </p:sp>
    </p:spTree>
    <p:extLst>
      <p:ext uri="{BB962C8B-B14F-4D97-AF65-F5344CB8AC3E}">
        <p14:creationId xmlns:p14="http://schemas.microsoft.com/office/powerpoint/2010/main" val="178228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33865ACE-F5BF-436E-A2BA-304129CF8FD3}" type="datetime1">
              <a:rPr lang="en-US"/>
              <a:pPr>
                <a:defRPr/>
              </a:pPr>
              <a:t>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B63A73-C4E9-4B73-9700-A1B5E6B12894}" type="slidenum">
              <a:rPr lang="en-US"/>
              <a:pPr>
                <a:defRPr/>
              </a:pPr>
              <a:t>‹#›</a:t>
            </a:fld>
            <a:endParaRPr lang="en-US"/>
          </a:p>
        </p:txBody>
      </p:sp>
    </p:spTree>
    <p:extLst>
      <p:ext uri="{BB962C8B-B14F-4D97-AF65-F5344CB8AC3E}">
        <p14:creationId xmlns:p14="http://schemas.microsoft.com/office/powerpoint/2010/main" val="1039411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TextBox 4"/>
          <p:cNvSpPr txBox="1"/>
          <p:nvPr/>
        </p:nvSpPr>
        <p:spPr>
          <a:xfrm>
            <a:off x="4267200" y="4075113"/>
            <a:ext cx="457200" cy="1014412"/>
          </a:xfrm>
          <a:prstGeom prst="rect">
            <a:avLst/>
          </a:prstGeom>
          <a:noFill/>
        </p:spPr>
        <p:txBody>
          <a:bodyPr lIns="0" tIns="0" rIns="0" bIns="0">
            <a:spAutoFit/>
          </a:bodyPr>
          <a:lstStyle/>
          <a:p>
            <a:pPr>
              <a:defRPr/>
            </a:pPr>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
        <p:nvSpPr>
          <p:cNvPr id="6" name="Date Placeholder 11"/>
          <p:cNvSpPr>
            <a:spLocks noGrp="1"/>
          </p:cNvSpPr>
          <p:nvPr>
            <p:ph type="dt" sz="half" idx="10"/>
          </p:nvPr>
        </p:nvSpPr>
        <p:spPr/>
        <p:txBody>
          <a:bodyPr/>
          <a:lstStyle>
            <a:lvl1pPr>
              <a:defRPr/>
            </a:lvl1pPr>
          </a:lstStyle>
          <a:p>
            <a:pPr>
              <a:defRPr/>
            </a:pPr>
            <a:fld id="{05E55B57-624A-494C-B8A6-01BFBD032DF3}" type="datetime1">
              <a:rPr lang="en-US"/>
              <a:pPr>
                <a:defRPr/>
              </a:pPr>
              <a:t>2/1/2014</a:t>
            </a:fld>
            <a:endParaRPr lang="en-US"/>
          </a:p>
        </p:txBody>
      </p:sp>
      <p:sp>
        <p:nvSpPr>
          <p:cNvPr id="7" name="Slide Number Placeholder 12"/>
          <p:cNvSpPr>
            <a:spLocks noGrp="1"/>
          </p:cNvSpPr>
          <p:nvPr>
            <p:ph type="sldNum" sz="quarter" idx="11"/>
          </p:nvPr>
        </p:nvSpPr>
        <p:spPr/>
        <p:txBody>
          <a:bodyPr/>
          <a:lstStyle>
            <a:lvl1pPr>
              <a:defRPr/>
            </a:lvl1pPr>
          </a:lstStyle>
          <a:p>
            <a:pPr>
              <a:defRPr/>
            </a:pPr>
            <a:fld id="{8D94C356-28D6-498A-BCAA-27200A97782C}" type="slidenum">
              <a:rPr lang="en-US"/>
              <a:pPr>
                <a:defRPr/>
              </a:pPr>
              <a:t>‹#›</a:t>
            </a:fld>
            <a:endParaRPr lang="en-US"/>
          </a:p>
        </p:txBody>
      </p:sp>
      <p:sp>
        <p:nvSpPr>
          <p:cNvPr id="8"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891446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5"/>
          </p:nvPr>
        </p:nvSpPr>
        <p:spPr/>
        <p:txBody>
          <a:bodyPr/>
          <a:lstStyle>
            <a:lvl1pPr>
              <a:defRPr/>
            </a:lvl1pPr>
          </a:lstStyle>
          <a:p>
            <a:pPr>
              <a:defRPr/>
            </a:pPr>
            <a:fld id="{2B2B50DC-D765-48A1-ADEE-156697C843F6}" type="datetime1">
              <a:rPr lang="en-US"/>
              <a:pPr>
                <a:defRPr/>
              </a:pPr>
              <a:t>2/1/2014</a:t>
            </a:fld>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AE67D827-BA29-4A9F-85D0-75657320EE39}" type="slidenum">
              <a:rPr lang="en-US"/>
              <a:pPr>
                <a:defRPr/>
              </a:pPr>
              <a:t>‹#›</a:t>
            </a:fld>
            <a:endParaRPr lang="en-US"/>
          </a:p>
        </p:txBody>
      </p:sp>
    </p:spTree>
    <p:extLst>
      <p:ext uri="{BB962C8B-B14F-4D97-AF65-F5344CB8AC3E}">
        <p14:creationId xmlns:p14="http://schemas.microsoft.com/office/powerpoint/2010/main" val="3094304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6"/>
          <p:cNvSpPr txBox="1"/>
          <p:nvPr/>
        </p:nvSpPr>
        <p:spPr>
          <a:xfrm>
            <a:off x="1057275" y="520700"/>
            <a:ext cx="457200" cy="922338"/>
          </a:xfrm>
          <a:prstGeom prst="rect">
            <a:avLst/>
          </a:prstGeom>
          <a:noFill/>
        </p:spPr>
        <p:txBody>
          <a:bodyPr lIns="0" tIns="0" rIns="0" bIns="0">
            <a:spAutoFit/>
          </a:bodyPr>
          <a:lstStyle/>
          <a:p>
            <a:pPr>
              <a:defRPr/>
            </a:pPr>
            <a:r>
              <a:rPr lang="en-US" sz="6000" dirty="0">
                <a:effectLst>
                  <a:outerShdw blurRad="38100" dist="38100" dir="2700000" algn="tl">
                    <a:srgbClr val="000000">
                      <a:alpha val="43137"/>
                    </a:srgbClr>
                  </a:outerShdw>
                </a:effectLst>
                <a:latin typeface="+mn-lt"/>
              </a:rPr>
              <a:t>{</a:t>
            </a:r>
          </a:p>
        </p:txBody>
      </p:sp>
      <p:sp>
        <p:nvSpPr>
          <p:cNvPr id="8" name="TextBox 7"/>
          <p:cNvSpPr txBox="1"/>
          <p:nvPr/>
        </p:nvSpPr>
        <p:spPr>
          <a:xfrm>
            <a:off x="4779963" y="520700"/>
            <a:ext cx="457200" cy="922338"/>
          </a:xfrm>
          <a:prstGeom prst="rect">
            <a:avLst/>
          </a:prstGeom>
          <a:noFill/>
        </p:spPr>
        <p:txBody>
          <a:bodyPr lIns="0" tIns="0" rIns="0" bIns="0">
            <a:spAutoFit/>
          </a:bodyPr>
          <a:lstStyle/>
          <a:p>
            <a:pPr>
              <a:defRPr/>
            </a:pPr>
            <a:r>
              <a:rPr lang="en-US" sz="60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134112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9" name="Date Placeholder 13"/>
          <p:cNvSpPr>
            <a:spLocks noGrp="1"/>
          </p:cNvSpPr>
          <p:nvPr>
            <p:ph type="dt" sz="half" idx="10"/>
          </p:nvPr>
        </p:nvSpPr>
        <p:spPr/>
        <p:txBody>
          <a:bodyPr/>
          <a:lstStyle>
            <a:lvl1pPr>
              <a:defRPr/>
            </a:lvl1pPr>
          </a:lstStyle>
          <a:p>
            <a:pPr>
              <a:defRPr/>
            </a:pPr>
            <a:fld id="{C4E6A7EA-E2A9-49AF-9A07-E57F8C903884}" type="datetime1">
              <a:rPr lang="en-US"/>
              <a:pPr>
                <a:defRPr/>
              </a:pPr>
              <a:t>2/1/2014</a:t>
            </a:fld>
            <a:endParaRPr lang="en-US"/>
          </a:p>
        </p:txBody>
      </p:sp>
      <p:sp>
        <p:nvSpPr>
          <p:cNvPr id="10" name="Slide Number Placeholder 14"/>
          <p:cNvSpPr>
            <a:spLocks noGrp="1"/>
          </p:cNvSpPr>
          <p:nvPr>
            <p:ph type="sldNum" sz="quarter" idx="11"/>
          </p:nvPr>
        </p:nvSpPr>
        <p:spPr/>
        <p:txBody>
          <a:bodyPr/>
          <a:lstStyle>
            <a:lvl1pPr>
              <a:defRPr/>
            </a:lvl1pPr>
          </a:lstStyle>
          <a:p>
            <a:pPr>
              <a:defRPr/>
            </a:pPr>
            <a:fld id="{1B375DF2-7A7D-4C60-9479-951FB60B906F}" type="slidenum">
              <a:rPr lang="en-US"/>
              <a:pPr>
                <a:defRPr/>
              </a:pPr>
              <a:t>‹#›</a:t>
            </a:fld>
            <a:endParaRPr lang="en-US"/>
          </a:p>
        </p:txBody>
      </p:sp>
      <p:sp>
        <p:nvSpPr>
          <p:cNvPr id="11" name="Footer Placeholder 15"/>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81865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3BA683F-09F2-42DE-B058-B5786DED0DC2}" type="datetime1">
              <a:rPr lang="en-US"/>
              <a:pPr>
                <a:defRPr/>
              </a:pPr>
              <a:t>2/1/2014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8DA8645-EADC-4D5B-9F5B-03F465BA79A0}" type="slidenum">
              <a:rPr lang="en-US"/>
              <a:pPr>
                <a:defRPr/>
              </a:pPr>
              <a:t>‹#›</a:t>
            </a:fld>
            <a:endParaRPr lang="en-US"/>
          </a:p>
        </p:txBody>
      </p:sp>
    </p:spTree>
    <p:extLst>
      <p:ext uri="{BB962C8B-B14F-4D97-AF65-F5344CB8AC3E}">
        <p14:creationId xmlns:p14="http://schemas.microsoft.com/office/powerpoint/2010/main" val="410400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026BFD7-A3ED-4E23-9477-155DEB572322}" type="datetime1">
              <a:rPr lang="en-US"/>
              <a:pPr>
                <a:defRPr/>
              </a:pPr>
              <a:t>2/1/2014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97FC700-CB9E-495F-BD52-288155205799}" type="slidenum">
              <a:rPr lang="en-US"/>
              <a:pPr>
                <a:defRPr/>
              </a:pPr>
              <a:t>‹#›</a:t>
            </a:fld>
            <a:endParaRPr lang="en-US"/>
          </a:p>
        </p:txBody>
      </p:sp>
    </p:spTree>
    <p:extLst>
      <p:ext uri="{BB962C8B-B14F-4D97-AF65-F5344CB8AC3E}">
        <p14:creationId xmlns:p14="http://schemas.microsoft.com/office/powerpoint/2010/main" val="87565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4"/>
          <p:cNvSpPr txBox="1"/>
          <p:nvPr/>
        </p:nvSpPr>
        <p:spPr>
          <a:xfrm>
            <a:off x="5329238" y="1774825"/>
            <a:ext cx="457200" cy="1230313"/>
          </a:xfrm>
          <a:prstGeom prst="rect">
            <a:avLst/>
          </a:prstGeom>
          <a:noFill/>
        </p:spPr>
        <p:txBody>
          <a:bodyPr lIns="0" tIns="0" rIns="0" bIns="0">
            <a:spAutoFit/>
          </a:bodyPr>
          <a:lstStyle/>
          <a:p>
            <a:pPr>
              <a:defRPr/>
            </a:pPr>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Title 17"/>
          <p:cNvSpPr>
            <a:spLocks noGrp="1"/>
          </p:cNvSpPr>
          <p:nvPr>
            <p:ph type="title"/>
          </p:nvPr>
        </p:nvSpPr>
        <p:spPr/>
        <p:txBody>
          <a:bodyPr/>
          <a:lstStyle/>
          <a:p>
            <a:r>
              <a:rPr lang="en-US" smtClean="0"/>
              <a:t>Click to edit Master title style</a:t>
            </a:r>
            <a:endParaRPr lang="en-US" dirty="0"/>
          </a:p>
        </p:txBody>
      </p:sp>
      <p:sp>
        <p:nvSpPr>
          <p:cNvPr id="6" name="Date Placeholder 14"/>
          <p:cNvSpPr>
            <a:spLocks noGrp="1"/>
          </p:cNvSpPr>
          <p:nvPr>
            <p:ph type="dt" sz="half" idx="10"/>
          </p:nvPr>
        </p:nvSpPr>
        <p:spPr/>
        <p:txBody>
          <a:bodyPr/>
          <a:lstStyle>
            <a:lvl1pPr>
              <a:defRPr/>
            </a:lvl1pPr>
          </a:lstStyle>
          <a:p>
            <a:pPr>
              <a:defRPr/>
            </a:pPr>
            <a:fld id="{C0245F81-3CFE-435D-9E56-70227E7539B2}" type="datetime1">
              <a:rPr lang="en-US"/>
              <a:pPr>
                <a:defRPr/>
              </a:pPr>
              <a:t>2/1/2014</a:t>
            </a:fld>
            <a:endParaRPr lang="en-US"/>
          </a:p>
        </p:txBody>
      </p:sp>
      <p:sp>
        <p:nvSpPr>
          <p:cNvPr id="7" name="Slide Number Placeholder 15"/>
          <p:cNvSpPr>
            <a:spLocks noGrp="1"/>
          </p:cNvSpPr>
          <p:nvPr>
            <p:ph type="sldNum" sz="quarter" idx="11"/>
          </p:nvPr>
        </p:nvSpPr>
        <p:spPr/>
        <p:txBody>
          <a:bodyPr/>
          <a:lstStyle>
            <a:lvl1pPr>
              <a:defRPr/>
            </a:lvl1pPr>
          </a:lstStyle>
          <a:p>
            <a:pPr>
              <a:defRPr/>
            </a:pPr>
            <a:fld id="{BB992699-968F-4A35-AAA5-2AE0DA09EE40}" type="slidenum">
              <a:rPr lang="en-US"/>
              <a:pPr>
                <a:defRPr/>
              </a:pPr>
              <a:t>‹#›</a:t>
            </a:fld>
            <a:endParaRPr lang="en-US"/>
          </a:p>
        </p:txBody>
      </p:sp>
      <p:sp>
        <p:nvSpPr>
          <p:cNvPr id="8" name="Footer Placeholder 16"/>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184364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p:cNvSpPr txBox="1"/>
          <p:nvPr/>
        </p:nvSpPr>
        <p:spPr>
          <a:xfrm>
            <a:off x="2435225" y="3332163"/>
            <a:ext cx="457200" cy="922337"/>
          </a:xfrm>
          <a:prstGeom prst="rect">
            <a:avLst/>
          </a:prstGeom>
          <a:noFill/>
        </p:spPr>
        <p:txBody>
          <a:bodyPr lIns="0" tIns="0" rIns="0" bIns="0">
            <a:spAutoFit/>
          </a:bodyPr>
          <a:lstStyle/>
          <a:p>
            <a:pPr>
              <a:defRPr/>
            </a:pPr>
            <a:r>
              <a:rPr lang="en-US" sz="6000" dirty="0">
                <a:effectLst>
                  <a:outerShdw blurRad="38100" dist="38100" dir="2700000" algn="tl">
                    <a:srgbClr val="000000">
                      <a:alpha val="43137"/>
                    </a:srgbClr>
                  </a:outerShdw>
                </a:effectLst>
                <a:latin typeface="+mn-lt"/>
              </a:rPr>
              <a:t>{</a:t>
            </a:r>
          </a:p>
        </p:txBody>
      </p:sp>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743200" y="3453047"/>
            <a:ext cx="50292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6" name="Date Placeholder 12"/>
          <p:cNvSpPr>
            <a:spLocks noGrp="1"/>
          </p:cNvSpPr>
          <p:nvPr>
            <p:ph type="dt" sz="half" idx="10"/>
          </p:nvPr>
        </p:nvSpPr>
        <p:spPr/>
        <p:txBody>
          <a:bodyPr/>
          <a:lstStyle>
            <a:lvl1pPr>
              <a:defRPr/>
            </a:lvl1pPr>
          </a:lstStyle>
          <a:p>
            <a:pPr>
              <a:defRPr/>
            </a:pPr>
            <a:fld id="{30B0DB0F-F5F8-4FE5-A01B-9083579672EC}" type="datetime1">
              <a:rPr lang="en-US"/>
              <a:pPr>
                <a:defRPr/>
              </a:pPr>
              <a:t>2/1/2014</a:t>
            </a:fld>
            <a:endParaRPr lang="en-US"/>
          </a:p>
        </p:txBody>
      </p:sp>
      <p:sp>
        <p:nvSpPr>
          <p:cNvPr id="7" name="Slide Number Placeholder 13"/>
          <p:cNvSpPr>
            <a:spLocks noGrp="1"/>
          </p:cNvSpPr>
          <p:nvPr>
            <p:ph type="sldNum" sz="quarter" idx="11"/>
          </p:nvPr>
        </p:nvSpPr>
        <p:spPr/>
        <p:txBody>
          <a:bodyPr/>
          <a:lstStyle>
            <a:lvl1pPr>
              <a:defRPr/>
            </a:lvl1pPr>
          </a:lstStyle>
          <a:p>
            <a:pPr>
              <a:defRPr/>
            </a:pPr>
            <a:fld id="{38DF48F0-AFE8-45DB-9331-1C90199168AE}" type="slidenum">
              <a:rPr lang="en-US"/>
              <a:pPr>
                <a:defRPr/>
              </a:pPr>
              <a:t>‹#›</a:t>
            </a:fld>
            <a:endParaRPr lang="en-US"/>
          </a:p>
        </p:txBody>
      </p:sp>
      <p:sp>
        <p:nvSpPr>
          <p:cNvPr id="8" name="Footer Placeholder 1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09237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777875"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0"/>
            <a:ext cx="6096000" cy="365760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pPr>
              <a:defRPr/>
            </a:pPr>
            <a:fld id="{B5C4CFDD-4AB0-46AA-8990-92E31681F327}" type="datetime1">
              <a:rPr lang="en-US"/>
              <a:pPr>
                <a:defRPr/>
              </a:pPr>
              <a:t>2/1/2014</a:t>
            </a:fld>
            <a:endParaRPr lang="en-US"/>
          </a:p>
        </p:txBody>
      </p:sp>
      <p:sp>
        <p:nvSpPr>
          <p:cNvPr id="5" name="Footer Placeholder 4"/>
          <p:cNvSpPr>
            <a:spLocks noGrp="1"/>
          </p:cNvSpPr>
          <p:nvPr>
            <p:ph type="ftr" sz="quarter" idx="3"/>
          </p:nvPr>
        </p:nvSpPr>
        <p:spPr>
          <a:xfrm>
            <a:off x="822325"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pPr>
              <a:defRPr/>
            </a:pPr>
            <a:endParaRPr lang="en-US"/>
          </a:p>
        </p:txBody>
      </p:sp>
      <p:sp>
        <p:nvSpPr>
          <p:cNvPr id="6" name="Slide Number Placeholder 5"/>
          <p:cNvSpPr>
            <a:spLocks noGrp="1"/>
          </p:cNvSpPr>
          <p:nvPr>
            <p:ph type="sldNum" sz="quarter" idx="4"/>
          </p:nvPr>
        </p:nvSpPr>
        <p:spPr>
          <a:xfrm>
            <a:off x="822325"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pPr>
              <a:defRPr/>
            </a:pPr>
            <a:fld id="{59774F68-C39A-47B1-820A-4ADD44FDD47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033" r:id="rId1"/>
    <p:sldLayoutId id="2147484027" r:id="rId2"/>
    <p:sldLayoutId id="2147484034" r:id="rId3"/>
    <p:sldLayoutId id="2147484028" r:id="rId4"/>
    <p:sldLayoutId id="2147484035" r:id="rId5"/>
    <p:sldLayoutId id="2147484029" r:id="rId6"/>
    <p:sldLayoutId id="2147484030" r:id="rId7"/>
    <p:sldLayoutId id="2147484036" r:id="rId8"/>
    <p:sldLayoutId id="2147484037" r:id="rId9"/>
    <p:sldLayoutId id="2147484031" r:id="rId10"/>
    <p:sldLayoutId id="2147484032" r:id="rId11"/>
  </p:sldLayoutIdLst>
  <p:hf sldNum="0" hdr="0" ftr="0" dt="0"/>
  <p:txStyles>
    <p:titleStyle>
      <a:lvl1pPr algn="l" rtl="0" eaLnBrk="0" fontAlgn="base" hangingPunct="0">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4900">
          <a:solidFill>
            <a:schemeClr val="tx1"/>
          </a:solidFill>
          <a:latin typeface="Palatino Linotype" pitchFamily="18" charset="0"/>
        </a:defRPr>
      </a:lvl2pPr>
      <a:lvl3pPr algn="l" rtl="0" eaLnBrk="0" fontAlgn="base" hangingPunct="0">
        <a:spcBef>
          <a:spcPct val="0"/>
        </a:spcBef>
        <a:spcAft>
          <a:spcPct val="0"/>
        </a:spcAft>
        <a:defRPr sz="4900">
          <a:solidFill>
            <a:schemeClr val="tx1"/>
          </a:solidFill>
          <a:latin typeface="Palatino Linotype" pitchFamily="18" charset="0"/>
        </a:defRPr>
      </a:lvl3pPr>
      <a:lvl4pPr algn="l" rtl="0" eaLnBrk="0" fontAlgn="base" hangingPunct="0">
        <a:spcBef>
          <a:spcPct val="0"/>
        </a:spcBef>
        <a:spcAft>
          <a:spcPct val="0"/>
        </a:spcAft>
        <a:defRPr sz="4900">
          <a:solidFill>
            <a:schemeClr val="tx1"/>
          </a:solidFill>
          <a:latin typeface="Palatino Linotype" pitchFamily="18" charset="0"/>
        </a:defRPr>
      </a:lvl4pPr>
      <a:lvl5pPr algn="l" rtl="0" eaLnBrk="0" fontAlgn="base" hangingPunct="0">
        <a:spcBef>
          <a:spcPct val="0"/>
        </a:spcBef>
        <a:spcAft>
          <a:spcPct val="0"/>
        </a:spcAft>
        <a:defRPr sz="4900">
          <a:solidFill>
            <a:schemeClr val="tx1"/>
          </a:solidFill>
          <a:latin typeface="Palatino Linotype"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55588" algn="l" rtl="0" eaLnBrk="0" fontAlgn="base" hangingPunct="0">
        <a:spcBef>
          <a:spcPct val="20000"/>
        </a:spcBef>
        <a:spcAft>
          <a:spcPct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55588" algn="l" rtl="0" eaLnBrk="0" fontAlgn="base" hangingPunct="0">
        <a:spcBef>
          <a:spcPct val="20000"/>
        </a:spcBef>
        <a:spcAft>
          <a:spcPct val="0"/>
        </a:spcAft>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55588" algn="l" rtl="0" eaLnBrk="0" fontAlgn="base" hangingPunct="0">
        <a:spcBef>
          <a:spcPct val="20000"/>
        </a:spcBef>
        <a:spcAft>
          <a:spcPct val="0"/>
        </a:spcAft>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5588" algn="l" rtl="0" eaLnBrk="0" fontAlgn="base" hangingPunct="0">
        <a:spcBef>
          <a:spcPct val="20000"/>
        </a:spcBef>
        <a:spcAft>
          <a:spcPct val="0"/>
        </a:spcAft>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55588" algn="l" rtl="0" eaLnBrk="0" fontAlgn="base" hangingPunct="0">
        <a:spcBef>
          <a:spcPct val="20000"/>
        </a:spcBef>
        <a:spcAft>
          <a:spcPct val="0"/>
        </a:spcAft>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304800" y="2209800"/>
            <a:ext cx="8610600" cy="4267200"/>
          </a:xfrm>
        </p:spPr>
        <p:txBody>
          <a:bodyPr/>
          <a:lstStyle/>
          <a:p>
            <a:pPr marL="17462" indent="0" eaLnBrk="1" hangingPunct="1">
              <a:buFont typeface="Wingdings" pitchFamily="2" charset="2"/>
              <a:buNone/>
              <a:defRPr/>
            </a:pPr>
            <a:r>
              <a:rPr lang="en-US" sz="2800" dirty="0" smtClean="0">
                <a:latin typeface="Arial" pitchFamily="34" charset="0"/>
                <a:cs typeface="Arial" pitchFamily="34" charset="0"/>
              </a:rPr>
              <a:t>*</a:t>
            </a:r>
            <a:r>
              <a:rPr lang="en-US" sz="2800" u="sng" dirty="0" smtClean="0">
                <a:latin typeface="Arial" pitchFamily="34" charset="0"/>
                <a:cs typeface="Arial" pitchFamily="34" charset="0"/>
              </a:rPr>
              <a:t>Thursdays</a:t>
            </a:r>
            <a:r>
              <a:rPr lang="en-US" sz="2800" u="sng" dirty="0">
                <a:latin typeface="Arial" pitchFamily="34" charset="0"/>
                <a:cs typeface="Arial" pitchFamily="34" charset="0"/>
              </a:rPr>
              <a:t>, 1-3 PM</a:t>
            </a:r>
            <a:r>
              <a:rPr lang="en-US" sz="2800" dirty="0">
                <a:latin typeface="Arial" pitchFamily="34" charset="0"/>
                <a:cs typeface="Arial" pitchFamily="34" charset="0"/>
              </a:rPr>
              <a:t>,  </a:t>
            </a:r>
            <a:r>
              <a:rPr lang="en-US" sz="2800" i="1" dirty="0" smtClean="0">
                <a:latin typeface="Arial" pitchFamily="34" charset="0"/>
                <a:cs typeface="Arial" pitchFamily="34" charset="0"/>
              </a:rPr>
              <a:t>Jan.23-Mar.6, 2014 </a:t>
            </a:r>
            <a:endParaRPr lang="en-US" sz="2800" i="1" dirty="0">
              <a:latin typeface="Arial" pitchFamily="34" charset="0"/>
              <a:cs typeface="Arial" pitchFamily="34" charset="0"/>
            </a:endParaRPr>
          </a:p>
          <a:p>
            <a:pPr marL="17462" indent="0" eaLnBrk="1" hangingPunct="1">
              <a:buFont typeface="Wingdings" pitchFamily="2" charset="2"/>
              <a:buNone/>
              <a:defRPr/>
            </a:pPr>
            <a:r>
              <a:rPr lang="en-US" sz="2800" dirty="0">
                <a:latin typeface="Arial" pitchFamily="34" charset="0"/>
                <a:cs typeface="Arial" pitchFamily="34" charset="0"/>
              </a:rPr>
              <a:t>*</a:t>
            </a:r>
            <a:r>
              <a:rPr lang="en-US" sz="2800" u="sng" dirty="0">
                <a:latin typeface="Arial" pitchFamily="34" charset="0"/>
                <a:cs typeface="Arial" pitchFamily="34" charset="0"/>
              </a:rPr>
              <a:t>Required </a:t>
            </a:r>
            <a:r>
              <a:rPr lang="en-US" sz="2800" u="sng" dirty="0" smtClean="0">
                <a:latin typeface="Arial" pitchFamily="34" charset="0"/>
                <a:cs typeface="Arial" pitchFamily="34" charset="0"/>
              </a:rPr>
              <a:t>Text</a:t>
            </a:r>
            <a:r>
              <a:rPr lang="en-US" sz="2800" dirty="0" smtClean="0">
                <a:latin typeface="Arial" pitchFamily="34" charset="0"/>
                <a:cs typeface="Arial" pitchFamily="34" charset="0"/>
              </a:rPr>
              <a:t>: </a:t>
            </a:r>
            <a:r>
              <a:rPr lang="en-US" sz="2800" u="sng" dirty="0" smtClean="0">
                <a:latin typeface="Arial" pitchFamily="34" charset="0"/>
                <a:cs typeface="Arial" pitchFamily="34" charset="0"/>
              </a:rPr>
              <a:t>Encountering </a:t>
            </a:r>
            <a:r>
              <a:rPr lang="en-US" sz="2800" u="sng" dirty="0">
                <a:latin typeface="Arial" pitchFamily="34" charset="0"/>
                <a:cs typeface="Arial" pitchFamily="34" charset="0"/>
              </a:rPr>
              <a:t>the </a:t>
            </a:r>
            <a:r>
              <a:rPr lang="en-US" sz="2800" u="sng" dirty="0" smtClean="0">
                <a:latin typeface="Arial" pitchFamily="34" charset="0"/>
                <a:cs typeface="Arial" pitchFamily="34" charset="0"/>
              </a:rPr>
              <a:t>New Testament</a:t>
            </a:r>
            <a:r>
              <a:rPr lang="en-US" sz="2800" dirty="0">
                <a:latin typeface="Arial" pitchFamily="34" charset="0"/>
                <a:cs typeface="Arial" pitchFamily="34" charset="0"/>
              </a:rPr>
              <a:t>, </a:t>
            </a:r>
            <a:r>
              <a:rPr lang="en-US" sz="2800" dirty="0" smtClean="0">
                <a:latin typeface="Arial" pitchFamily="34" charset="0"/>
                <a:cs typeface="Arial" pitchFamily="34" charset="0"/>
              </a:rPr>
              <a:t>	Walter </a:t>
            </a:r>
            <a:r>
              <a:rPr lang="en-US" sz="2800" dirty="0" err="1" smtClean="0">
                <a:latin typeface="Arial" pitchFamily="34" charset="0"/>
                <a:cs typeface="Arial" pitchFamily="34" charset="0"/>
              </a:rPr>
              <a:t>Elwell</a:t>
            </a:r>
            <a:r>
              <a:rPr lang="en-US" sz="2800" dirty="0" smtClean="0">
                <a:latin typeface="Arial" pitchFamily="34" charset="0"/>
                <a:cs typeface="Arial" pitchFamily="34" charset="0"/>
              </a:rPr>
              <a:t> </a:t>
            </a:r>
            <a:r>
              <a:rPr lang="en-US" sz="2800" dirty="0">
                <a:latin typeface="Arial" pitchFamily="34" charset="0"/>
                <a:cs typeface="Arial" pitchFamily="34" charset="0"/>
              </a:rPr>
              <a:t>&amp; Robert </a:t>
            </a:r>
            <a:r>
              <a:rPr lang="en-US" sz="2800" dirty="0" smtClean="0">
                <a:latin typeface="Arial" pitchFamily="34" charset="0"/>
                <a:cs typeface="Arial" pitchFamily="34" charset="0"/>
              </a:rPr>
              <a:t>Yarbrough- </a:t>
            </a:r>
            <a:r>
              <a:rPr lang="en-US" sz="2800" dirty="0">
                <a:latin typeface="Arial" pitchFamily="34" charset="0"/>
                <a:cs typeface="Arial" pitchFamily="34" charset="0"/>
              </a:rPr>
              <a:t>$</a:t>
            </a:r>
            <a:r>
              <a:rPr lang="en-US" sz="2800" dirty="0" smtClean="0">
                <a:latin typeface="Arial" pitchFamily="34" charset="0"/>
                <a:cs typeface="Arial" pitchFamily="34" charset="0"/>
              </a:rPr>
              <a:t>400 pesos</a:t>
            </a:r>
          </a:p>
          <a:p>
            <a:pPr marL="17462" indent="0" eaLnBrk="1" hangingPunct="1">
              <a:buFont typeface="Wingdings" pitchFamily="2" charset="2"/>
              <a:buNone/>
              <a:defRPr/>
            </a:pPr>
            <a:endParaRPr lang="en-US" sz="2800" dirty="0">
              <a:latin typeface="Arial" pitchFamily="34" charset="0"/>
              <a:cs typeface="Arial" pitchFamily="34" charset="0"/>
            </a:endParaRPr>
          </a:p>
          <a:p>
            <a:pPr marL="274320" indent="-256032" algn="ctr" eaLnBrk="1" fontAlgn="auto" hangingPunct="1">
              <a:spcBef>
                <a:spcPct val="0"/>
              </a:spcBef>
              <a:spcAft>
                <a:spcPts val="0"/>
              </a:spcAft>
              <a:buFontTx/>
              <a:buNone/>
              <a:defRPr/>
            </a:pPr>
            <a:r>
              <a:rPr lang="en-US" sz="3200" b="1" dirty="0" smtClean="0">
                <a:latin typeface="Arial" charset="0"/>
                <a:cs typeface="Arial" charset="0"/>
              </a:rPr>
              <a:t>Letters of 1 &amp; 2 Corinthians</a:t>
            </a:r>
            <a:endParaRPr lang="en-US" sz="1800" b="1" dirty="0" smtClean="0">
              <a:latin typeface="Arial" charset="0"/>
              <a:cs typeface="Arial" charset="0"/>
            </a:endParaRPr>
          </a:p>
          <a:p>
            <a:pPr marL="274320" indent="-256032" algn="ctr" eaLnBrk="1" fontAlgn="auto" hangingPunct="1">
              <a:spcBef>
                <a:spcPct val="0"/>
              </a:spcBef>
              <a:spcAft>
                <a:spcPts val="0"/>
              </a:spcAft>
              <a:buFontTx/>
              <a:buNone/>
              <a:defRPr/>
            </a:pPr>
            <a:r>
              <a:rPr lang="en-US" sz="2800" b="1" dirty="0" smtClean="0">
                <a:latin typeface="Arial" charset="0"/>
                <a:cs typeface="Arial" charset="0"/>
              </a:rPr>
              <a:t>January 30, 2014</a:t>
            </a:r>
          </a:p>
          <a:p>
            <a:pPr marL="274320" indent="-256032" algn="ctr" eaLnBrk="1" fontAlgn="auto" hangingPunct="1">
              <a:spcBef>
                <a:spcPct val="0"/>
              </a:spcBef>
              <a:spcAft>
                <a:spcPts val="0"/>
              </a:spcAft>
              <a:buFontTx/>
              <a:buNone/>
              <a:defRPr/>
            </a:pPr>
            <a:endParaRPr lang="en-US" sz="2800" b="1" dirty="0" smtClean="0">
              <a:latin typeface="Arial" charset="0"/>
              <a:cs typeface="Arial" charset="0"/>
            </a:endParaRPr>
          </a:p>
          <a:p>
            <a:pPr marL="274320" indent="-256032" algn="ctr" eaLnBrk="1" fontAlgn="auto" hangingPunct="1">
              <a:spcAft>
                <a:spcPts val="0"/>
              </a:spcAft>
              <a:buFontTx/>
              <a:buNone/>
              <a:defRPr/>
            </a:pPr>
            <a:r>
              <a:rPr lang="en-US" sz="2800" b="1" dirty="0" smtClean="0">
                <a:latin typeface="Arial" charset="0"/>
                <a:cs typeface="Arial" charset="0"/>
              </a:rPr>
              <a:t>Ross Arnold, Winter 2014</a:t>
            </a:r>
            <a:br>
              <a:rPr lang="en-US" sz="2800" b="1" dirty="0" smtClean="0">
                <a:latin typeface="Arial" charset="0"/>
                <a:cs typeface="Arial" charset="0"/>
              </a:rPr>
            </a:br>
            <a:r>
              <a:rPr lang="en-US" sz="2800" b="1" dirty="0" smtClean="0">
                <a:latin typeface="Arial" charset="0"/>
                <a:cs typeface="Arial" charset="0"/>
              </a:rPr>
              <a:t>Lakeside institute of Theology</a:t>
            </a:r>
          </a:p>
        </p:txBody>
      </p:sp>
      <p:sp>
        <p:nvSpPr>
          <p:cNvPr id="5122" name="Rectangle 2"/>
          <p:cNvSpPr>
            <a:spLocks noGrp="1" noChangeArrowheads="1"/>
          </p:cNvSpPr>
          <p:nvPr>
            <p:ph type="title"/>
          </p:nvPr>
        </p:nvSpPr>
        <p:spPr>
          <a:xfrm>
            <a:off x="457200" y="838200"/>
            <a:ext cx="8153400" cy="830263"/>
          </a:xfrm>
        </p:spPr>
        <p:txBody>
          <a:bodyPr/>
          <a:lstStyle/>
          <a:p>
            <a:pPr algn="ctr" eaLnBrk="1" fontAlgn="auto" hangingPunct="1">
              <a:spcAft>
                <a:spcPts val="0"/>
              </a:spcAft>
              <a:defRPr/>
            </a:pPr>
            <a:r>
              <a:rPr lang="en-US" sz="4800" b="1" dirty="0">
                <a:latin typeface="Arial" charset="0"/>
                <a:cs typeface="Arial" charset="0"/>
              </a:rPr>
              <a:t>Letters of </a:t>
            </a:r>
            <a:r>
              <a:rPr lang="en-US" sz="4800" b="1" dirty="0" smtClean="0">
                <a:latin typeface="Arial" charset="0"/>
                <a:cs typeface="Arial" charset="0"/>
              </a:rPr>
              <a:t>Paul </a:t>
            </a:r>
            <a:r>
              <a:rPr lang="en-US" sz="3600" dirty="0" smtClean="0">
                <a:latin typeface="Arial" charset="0"/>
                <a:cs typeface="Arial" charset="0"/>
              </a:rPr>
              <a:t>(NT5)</a:t>
            </a:r>
            <a:endParaRPr lang="en-US" sz="48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p:cNvSpPr>
            <a:spLocks noGrp="1" noChangeArrowheads="1"/>
          </p:cNvSpPr>
          <p:nvPr>
            <p:ph idx="1"/>
          </p:nvPr>
        </p:nvSpPr>
        <p:spPr>
          <a:xfrm>
            <a:off x="0" y="685800"/>
            <a:ext cx="9010650" cy="6359525"/>
          </a:xfrm>
        </p:spPr>
        <p:txBody>
          <a:bodyPr anchor="t"/>
          <a:lstStyle/>
          <a:p>
            <a:pPr marL="274320" indent="-256032" eaLnBrk="1" fontAlgn="auto" hangingPunct="1">
              <a:spcAft>
                <a:spcPts val="0"/>
              </a:spcAft>
              <a:defRPr/>
            </a:pPr>
            <a:r>
              <a:rPr lang="en-US" b="1" u="sng" dirty="0" smtClean="0">
                <a:latin typeface="Arial" charset="0"/>
              </a:rPr>
              <a:t>Author</a:t>
            </a:r>
            <a:r>
              <a:rPr lang="en-US" sz="2000" b="1" dirty="0" smtClean="0">
                <a:latin typeface="Arial" charset="0"/>
              </a:rPr>
              <a:t>: 	</a:t>
            </a:r>
            <a:r>
              <a:rPr lang="en-US" sz="2800" b="1" dirty="0" smtClean="0">
                <a:latin typeface="Arial" charset="0"/>
              </a:rPr>
              <a:t>Apostle Paul</a:t>
            </a:r>
          </a:p>
          <a:p>
            <a:pPr marL="274320" indent="-256032" eaLnBrk="1" fontAlgn="auto" hangingPunct="1">
              <a:spcAft>
                <a:spcPts val="0"/>
              </a:spcAft>
              <a:defRPr/>
            </a:pPr>
            <a:r>
              <a:rPr lang="en-US" b="1" u="sng" dirty="0" smtClean="0">
                <a:latin typeface="Arial" charset="0"/>
              </a:rPr>
              <a:t>Date</a:t>
            </a:r>
            <a:r>
              <a:rPr lang="en-US" sz="2000" b="1" dirty="0" smtClean="0">
                <a:latin typeface="Arial" charset="0"/>
              </a:rPr>
              <a:t>:	</a:t>
            </a:r>
            <a:r>
              <a:rPr lang="en-US" sz="2800" b="1" dirty="0" smtClean="0">
                <a:latin typeface="Arial" charset="0"/>
              </a:rPr>
              <a:t>c. AD 55-57</a:t>
            </a:r>
          </a:p>
          <a:p>
            <a:pPr marL="274320" indent="-256032" eaLnBrk="1" fontAlgn="auto" hangingPunct="1">
              <a:spcAft>
                <a:spcPts val="0"/>
              </a:spcAft>
              <a:defRPr/>
            </a:pPr>
            <a:r>
              <a:rPr lang="en-US" b="1" u="sng" dirty="0" smtClean="0">
                <a:latin typeface="Arial" charset="0"/>
              </a:rPr>
              <a:t>Theme</a:t>
            </a:r>
            <a:r>
              <a:rPr lang="en-US" sz="2000" b="1" dirty="0" smtClean="0">
                <a:latin typeface="Arial" charset="0"/>
              </a:rPr>
              <a:t>:	</a:t>
            </a:r>
            <a:r>
              <a:rPr lang="en-US" sz="2800" b="1" dirty="0" smtClean="0">
                <a:latin typeface="Arial" charset="0"/>
              </a:rPr>
              <a:t>Problems in Christian conduct in the 			Corinthian church, including immaturity, 		divisions, jealousy, immorality and false 		teaching.</a:t>
            </a:r>
          </a:p>
          <a:p>
            <a:pPr marL="274320" indent="-256032" eaLnBrk="1" fontAlgn="auto" hangingPunct="1">
              <a:spcAft>
                <a:spcPts val="0"/>
              </a:spcAft>
              <a:defRPr/>
            </a:pPr>
            <a:r>
              <a:rPr lang="en-US" b="1" u="sng" dirty="0" smtClean="0">
                <a:latin typeface="Arial" charset="0"/>
              </a:rPr>
              <a:t>Purpose</a:t>
            </a:r>
            <a:r>
              <a:rPr lang="en-US" sz="2000" b="1" dirty="0" smtClean="0">
                <a:latin typeface="Arial" charset="0"/>
              </a:rPr>
              <a:t>:   </a:t>
            </a:r>
            <a:r>
              <a:rPr lang="en-US" sz="2800" b="1" dirty="0" smtClean="0">
                <a:latin typeface="Arial" charset="0"/>
              </a:rPr>
              <a:t>To promote greater maturity in the 			church in one of Greece’s major cities.</a:t>
            </a:r>
          </a:p>
          <a:p>
            <a:pPr marL="274320" indent="-256032" eaLnBrk="1" fontAlgn="auto" hangingPunct="1">
              <a:spcAft>
                <a:spcPts val="0"/>
              </a:spcAft>
              <a:defRPr/>
            </a:pPr>
            <a:endParaRPr lang="en-US" sz="1400" b="1" dirty="0" smtClean="0">
              <a:latin typeface="Arial" charset="0"/>
            </a:endParaRPr>
          </a:p>
          <a:p>
            <a:pPr marL="274320" indent="-256032" eaLnBrk="1" fontAlgn="auto" hangingPunct="1">
              <a:spcAft>
                <a:spcPts val="0"/>
              </a:spcAft>
              <a:defRPr/>
            </a:pPr>
            <a:r>
              <a:rPr lang="en-US" b="1" u="sng" dirty="0" smtClean="0">
                <a:latin typeface="Arial" charset="0"/>
              </a:rPr>
              <a:t>Outline</a:t>
            </a:r>
            <a:r>
              <a:rPr lang="en-US" sz="2000" b="1" dirty="0" smtClean="0">
                <a:latin typeface="Arial" charset="0"/>
              </a:rPr>
              <a:t>:</a:t>
            </a:r>
            <a:r>
              <a:rPr lang="en-US" sz="2800" b="1" dirty="0" smtClean="0">
                <a:latin typeface="Arial" charset="0"/>
              </a:rPr>
              <a:t>*</a:t>
            </a:r>
            <a:r>
              <a:rPr lang="en-US" sz="2800" b="1" u="sng" dirty="0" smtClean="0">
                <a:latin typeface="Arial" charset="0"/>
              </a:rPr>
              <a:t>Answer to Report of Divisions</a:t>
            </a:r>
            <a:r>
              <a:rPr lang="en-US" sz="2800" b="1" dirty="0" smtClean="0">
                <a:latin typeface="Arial" charset="0"/>
              </a:rPr>
              <a:t> (1-4)</a:t>
            </a:r>
          </a:p>
          <a:p>
            <a:pPr marL="640080" lvl="1" indent="-256032" eaLnBrk="1" fontAlgn="auto" hangingPunct="1">
              <a:spcAft>
                <a:spcPts val="0"/>
              </a:spcAft>
              <a:buFont typeface="Tahoma" pitchFamily="34" charset="0"/>
              <a:buNone/>
              <a:defRPr/>
            </a:pPr>
            <a:r>
              <a:rPr lang="en-US" sz="1200" b="1" dirty="0" smtClean="0">
                <a:latin typeface="Arial" charset="0"/>
              </a:rPr>
              <a:t>	</a:t>
            </a:r>
            <a:r>
              <a:rPr lang="en-US" sz="2800" b="1" dirty="0" smtClean="0">
                <a:latin typeface="Arial" charset="0"/>
              </a:rPr>
              <a:t>	     *</a:t>
            </a:r>
            <a:r>
              <a:rPr lang="en-US" sz="2800" b="1" u="sng" dirty="0" smtClean="0">
                <a:latin typeface="Arial" charset="0"/>
              </a:rPr>
              <a:t>Answer to Report of Fornication</a:t>
            </a:r>
            <a:r>
              <a:rPr lang="en-US" sz="2800" b="1" dirty="0" smtClean="0">
                <a:latin typeface="Arial" charset="0"/>
              </a:rPr>
              <a:t> (5-6)</a:t>
            </a:r>
          </a:p>
          <a:p>
            <a:pPr marL="640080" lvl="1" indent="-256032" eaLnBrk="1" fontAlgn="auto" hangingPunct="1">
              <a:spcAft>
                <a:spcPts val="0"/>
              </a:spcAft>
              <a:buFont typeface="Tahoma" pitchFamily="34" charset="0"/>
              <a:buNone/>
              <a:defRPr/>
            </a:pPr>
            <a:r>
              <a:rPr lang="en-US" sz="2800" b="1" dirty="0" smtClean="0">
                <a:latin typeface="Arial" charset="0"/>
              </a:rPr>
              <a:t>		     *</a:t>
            </a:r>
            <a:r>
              <a:rPr lang="en-US" sz="2800" b="1" u="sng" dirty="0" smtClean="0">
                <a:latin typeface="Arial" charset="0"/>
              </a:rPr>
              <a:t>Answer to Letter of Questions</a:t>
            </a:r>
            <a:r>
              <a:rPr lang="en-US" sz="2800" b="1" dirty="0" smtClean="0">
                <a:latin typeface="Arial" charset="0"/>
              </a:rPr>
              <a:t> (7-16)</a:t>
            </a:r>
          </a:p>
          <a:p>
            <a:pPr marL="1005840" lvl="2" indent="-256032" eaLnBrk="1" fontAlgn="auto" hangingPunct="1">
              <a:spcAft>
                <a:spcPts val="0"/>
              </a:spcAft>
              <a:buFontTx/>
              <a:buNone/>
              <a:defRPr/>
            </a:pPr>
            <a:r>
              <a:rPr lang="en-US" sz="1800" b="1" dirty="0" smtClean="0">
                <a:latin typeface="Arial" charset="0"/>
              </a:rPr>
              <a:t>	</a:t>
            </a:r>
            <a:r>
              <a:rPr lang="en-US" sz="1600" b="1" dirty="0" smtClean="0">
                <a:latin typeface="Arial" charset="0"/>
              </a:rPr>
              <a:t>	</a:t>
            </a:r>
          </a:p>
        </p:txBody>
      </p:sp>
      <p:sp>
        <p:nvSpPr>
          <p:cNvPr id="571394" name="Rectangle 2"/>
          <p:cNvSpPr>
            <a:spLocks noGrp="1" noChangeArrowheads="1"/>
          </p:cNvSpPr>
          <p:nvPr>
            <p:ph type="title"/>
          </p:nvPr>
        </p:nvSpPr>
        <p:spPr>
          <a:xfrm>
            <a:off x="457200" y="0"/>
            <a:ext cx="8229600" cy="625475"/>
          </a:xfrm>
        </p:spPr>
        <p:txBody>
          <a:bodyPr/>
          <a:lstStyle/>
          <a:p>
            <a:pPr algn="ctr" eaLnBrk="1" fontAlgn="auto" hangingPunct="1">
              <a:spcAft>
                <a:spcPts val="0"/>
              </a:spcAft>
              <a:defRPr/>
            </a:pPr>
            <a:r>
              <a:rPr lang="en-US" sz="3200" dirty="0">
                <a:latin typeface="Arial Black" pitchFamily="34" charset="0"/>
              </a:rPr>
              <a:t>The Book of 1 Corinthians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p:cNvSpPr>
            <a:spLocks noGrp="1" noChangeArrowheads="1"/>
          </p:cNvSpPr>
          <p:nvPr>
            <p:ph idx="1"/>
          </p:nvPr>
        </p:nvSpPr>
        <p:spPr>
          <a:xfrm>
            <a:off x="228600" y="609600"/>
            <a:ext cx="8534400" cy="6359525"/>
          </a:xfrm>
        </p:spPr>
        <p:txBody>
          <a:bodyPr/>
          <a:lstStyle/>
          <a:p>
            <a:pPr marL="418338" indent="-400050" eaLnBrk="1" fontAlgn="auto" hangingPunct="1">
              <a:spcAft>
                <a:spcPts val="0"/>
              </a:spcAft>
              <a:buSzPct val="100000"/>
              <a:buFont typeface="Wingdings" pitchFamily="2" charset="2"/>
              <a:buAutoNum type="romanUcPeriod"/>
              <a:defRPr/>
            </a:pPr>
            <a:r>
              <a:rPr lang="en-US" sz="2400" b="1" dirty="0" smtClean="0">
                <a:effectLst/>
                <a:latin typeface="Arial" charset="0"/>
              </a:rPr>
              <a:t>Introduction  (1:1-9)</a:t>
            </a:r>
          </a:p>
          <a:p>
            <a:pPr marL="418338" indent="-400050" eaLnBrk="1" fontAlgn="auto" hangingPunct="1">
              <a:spcAft>
                <a:spcPts val="0"/>
              </a:spcAft>
              <a:buSzPct val="100000"/>
              <a:buFont typeface="Wingdings" pitchFamily="2" charset="2"/>
              <a:buAutoNum type="romanUcPeriod"/>
              <a:defRPr/>
            </a:pPr>
            <a:r>
              <a:rPr lang="en-US" sz="2400" b="1" dirty="0" smtClean="0">
                <a:effectLst/>
                <a:latin typeface="Arial" charset="0"/>
              </a:rPr>
              <a:t>Division in the church (1:10-4:21)</a:t>
            </a:r>
          </a:p>
          <a:p>
            <a:pPr marL="842201" lvl="1" indent="-457200" eaLnBrk="1" fontAlgn="auto" hangingPunct="1">
              <a:spcAft>
                <a:spcPts val="0"/>
              </a:spcAft>
              <a:buSzPct val="100000"/>
              <a:buFont typeface="+mj-lt"/>
              <a:buAutoNum type="alphaUcPeriod"/>
              <a:defRPr/>
            </a:pPr>
            <a:r>
              <a:rPr lang="en-US" sz="2000" b="1" dirty="0" smtClean="0">
                <a:effectLst/>
                <a:latin typeface="Arial" charset="0"/>
              </a:rPr>
              <a:t>The fact of the division  (1:10-17)</a:t>
            </a:r>
          </a:p>
          <a:p>
            <a:pPr marL="842201" lvl="1" indent="-457200" eaLnBrk="1" fontAlgn="auto" hangingPunct="1">
              <a:spcAft>
                <a:spcPts val="0"/>
              </a:spcAft>
              <a:buSzPct val="100000"/>
              <a:buFont typeface="+mj-lt"/>
              <a:buAutoNum type="alphaUcPeriod"/>
              <a:defRPr/>
            </a:pPr>
            <a:r>
              <a:rPr lang="en-US" sz="2000" b="1" dirty="0" smtClean="0">
                <a:effectLst/>
                <a:latin typeface="Arial" charset="0"/>
              </a:rPr>
              <a:t>The cause of the division  (1:18-4:13)</a:t>
            </a:r>
          </a:p>
          <a:p>
            <a:pPr marL="1207326" lvl="2" indent="-457200" eaLnBrk="1" fontAlgn="auto" hangingPunct="1">
              <a:spcAft>
                <a:spcPts val="0"/>
              </a:spcAft>
              <a:buSzPct val="100000"/>
              <a:buFont typeface="+mj-lt"/>
              <a:buAutoNum type="arabicPeriod"/>
              <a:defRPr/>
            </a:pPr>
            <a:r>
              <a:rPr lang="en-US" sz="1800" b="1" dirty="0" smtClean="0">
                <a:effectLst/>
                <a:latin typeface="Arial" charset="0"/>
              </a:rPr>
              <a:t>A wrong conception of the Christian message (1:18-3:4)</a:t>
            </a:r>
          </a:p>
          <a:p>
            <a:pPr marL="1207326" lvl="2" indent="-457200" eaLnBrk="1" fontAlgn="auto" hangingPunct="1">
              <a:spcAft>
                <a:spcPts val="0"/>
              </a:spcAft>
              <a:buSzPct val="100000"/>
              <a:buFont typeface="+mj-lt"/>
              <a:buAutoNum type="arabicPeriod"/>
              <a:defRPr/>
            </a:pPr>
            <a:r>
              <a:rPr lang="en-US" sz="1800" b="1" dirty="0" smtClean="0">
                <a:effectLst/>
                <a:latin typeface="Arial" charset="0"/>
              </a:rPr>
              <a:t>A </a:t>
            </a:r>
            <a:r>
              <a:rPr lang="en-US" sz="1800" b="1" dirty="0">
                <a:effectLst/>
                <a:latin typeface="Arial" charset="0"/>
              </a:rPr>
              <a:t>wrong conception of </a:t>
            </a:r>
            <a:r>
              <a:rPr lang="en-US" sz="1800" b="1" dirty="0" smtClean="0">
                <a:effectLst/>
                <a:latin typeface="Arial" charset="0"/>
              </a:rPr>
              <a:t>Christian ministry &amp; ministers (3:5-4:5)</a:t>
            </a:r>
            <a:endParaRPr lang="en-US" sz="1800" b="1" dirty="0">
              <a:effectLst/>
              <a:latin typeface="Arial" charset="0"/>
            </a:endParaRPr>
          </a:p>
          <a:p>
            <a:pPr marL="1207326" lvl="2" indent="-457200" eaLnBrk="1" fontAlgn="auto" hangingPunct="1">
              <a:spcAft>
                <a:spcPts val="0"/>
              </a:spcAft>
              <a:buSzPct val="100000"/>
              <a:buFont typeface="+mj-lt"/>
              <a:buAutoNum type="arabicPeriod"/>
              <a:defRPr/>
            </a:pPr>
            <a:r>
              <a:rPr lang="en-US" sz="1800" b="1" dirty="0">
                <a:effectLst/>
                <a:latin typeface="Arial" charset="0"/>
              </a:rPr>
              <a:t>A wrong conception of </a:t>
            </a:r>
            <a:r>
              <a:rPr lang="en-US" sz="1800" b="1" dirty="0" smtClean="0">
                <a:effectLst/>
                <a:latin typeface="Arial" charset="0"/>
              </a:rPr>
              <a:t>Paul’s ministry(4:6-13)</a:t>
            </a:r>
          </a:p>
          <a:p>
            <a:pPr marL="842201" lvl="1" indent="-457200" eaLnBrk="1" fontAlgn="auto" hangingPunct="1">
              <a:spcAft>
                <a:spcPts val="0"/>
              </a:spcAft>
              <a:buSzPct val="100000"/>
              <a:buFont typeface="+mj-lt"/>
              <a:buAutoNum type="alphaUcPeriod"/>
              <a:defRPr/>
            </a:pPr>
            <a:r>
              <a:rPr lang="en-US" sz="2000" b="1" dirty="0" smtClean="0">
                <a:effectLst/>
                <a:latin typeface="Arial" charset="0"/>
              </a:rPr>
              <a:t>Exhortation to end the divisions  (4:14-21)</a:t>
            </a:r>
          </a:p>
          <a:p>
            <a:pPr marL="475488" indent="-457200" eaLnBrk="1" fontAlgn="auto" hangingPunct="1">
              <a:spcAft>
                <a:spcPts val="0"/>
              </a:spcAft>
              <a:buSzPct val="100000"/>
              <a:buFont typeface="+mj-lt"/>
              <a:buAutoNum type="romanUcPeriod"/>
              <a:defRPr/>
            </a:pPr>
            <a:r>
              <a:rPr lang="en-US" sz="2200" b="1" dirty="0" smtClean="0">
                <a:effectLst/>
                <a:latin typeface="Arial" charset="0"/>
              </a:rPr>
              <a:t>Morale &amp; ethical disorders in the church  (chs.5-6)</a:t>
            </a:r>
          </a:p>
          <a:p>
            <a:pPr marL="842201" lvl="1" indent="-457200" eaLnBrk="1" fontAlgn="auto" hangingPunct="1">
              <a:spcAft>
                <a:spcPts val="0"/>
              </a:spcAft>
              <a:buSzPct val="100000"/>
              <a:buFont typeface="+mj-lt"/>
              <a:buAutoNum type="alphaUcPeriod"/>
              <a:defRPr/>
            </a:pPr>
            <a:r>
              <a:rPr lang="en-US" sz="2000" b="1" dirty="0" smtClean="0">
                <a:effectLst/>
                <a:latin typeface="Arial" charset="0"/>
              </a:rPr>
              <a:t>Laxity in church discipline  (ch.5)</a:t>
            </a:r>
          </a:p>
          <a:p>
            <a:pPr marL="842201" lvl="1" indent="-457200" eaLnBrk="1" fontAlgn="auto" hangingPunct="1">
              <a:spcAft>
                <a:spcPts val="0"/>
              </a:spcAft>
              <a:buSzPct val="100000"/>
              <a:buFont typeface="+mj-lt"/>
              <a:buAutoNum type="alphaUcPeriod"/>
              <a:defRPr/>
            </a:pPr>
            <a:r>
              <a:rPr lang="en-US" sz="2000" b="1" dirty="0" smtClean="0">
                <a:effectLst/>
                <a:latin typeface="Arial" charset="0"/>
              </a:rPr>
              <a:t>Lawsuits before non-Christian judges  (6:1-11)</a:t>
            </a:r>
          </a:p>
          <a:p>
            <a:pPr marL="842201" lvl="1" indent="-457200" eaLnBrk="1" fontAlgn="auto" hangingPunct="1">
              <a:spcAft>
                <a:spcPts val="0"/>
              </a:spcAft>
              <a:buSzPct val="100000"/>
              <a:buFont typeface="+mj-lt"/>
              <a:buAutoNum type="alphaUcPeriod"/>
              <a:defRPr/>
            </a:pPr>
            <a:r>
              <a:rPr lang="en-US" sz="2000" b="1" dirty="0" smtClean="0">
                <a:effectLst/>
                <a:latin typeface="Arial" charset="0"/>
              </a:rPr>
              <a:t>Warning against sexual immorality  (6:12-20)</a:t>
            </a:r>
          </a:p>
          <a:p>
            <a:pPr marL="475488" indent="-457200" eaLnBrk="1" fontAlgn="auto" hangingPunct="1">
              <a:spcAft>
                <a:spcPts val="0"/>
              </a:spcAft>
              <a:buSzPct val="100000"/>
              <a:buFont typeface="+mj-lt"/>
              <a:buAutoNum type="romanUcPeriod"/>
              <a:defRPr/>
            </a:pPr>
            <a:r>
              <a:rPr lang="en-US" sz="2200" b="1" dirty="0" smtClean="0">
                <a:effectLst/>
                <a:latin typeface="Arial" charset="0"/>
              </a:rPr>
              <a:t>Instruction on marriage  (ch.7)</a:t>
            </a:r>
          </a:p>
          <a:p>
            <a:pPr marL="842201" lvl="1" indent="-457200" eaLnBrk="1" fontAlgn="auto" hangingPunct="1">
              <a:spcAft>
                <a:spcPts val="0"/>
              </a:spcAft>
              <a:buSzPct val="100000"/>
              <a:buFont typeface="+mj-lt"/>
              <a:buAutoNum type="alphaUcPeriod"/>
              <a:defRPr/>
            </a:pPr>
            <a:r>
              <a:rPr lang="en-US" sz="2000" b="1" dirty="0" smtClean="0">
                <a:effectLst/>
                <a:latin typeface="Arial" charset="0"/>
              </a:rPr>
              <a:t>General principles  (7:1-7)</a:t>
            </a:r>
          </a:p>
          <a:p>
            <a:pPr marL="842201" lvl="1" indent="-457200" eaLnBrk="1" fontAlgn="auto" hangingPunct="1">
              <a:spcAft>
                <a:spcPts val="0"/>
              </a:spcAft>
              <a:buSzPct val="100000"/>
              <a:buFont typeface="+mj-lt"/>
              <a:buAutoNum type="alphaUcPeriod"/>
              <a:defRPr/>
            </a:pPr>
            <a:r>
              <a:rPr lang="en-US" sz="2000" b="1" dirty="0" smtClean="0">
                <a:effectLst/>
                <a:latin typeface="Arial" charset="0"/>
              </a:rPr>
              <a:t>The problems of the married  (7:8-24)</a:t>
            </a:r>
          </a:p>
          <a:p>
            <a:pPr marL="842201" lvl="1" indent="-457200" eaLnBrk="1" fontAlgn="auto" hangingPunct="1">
              <a:spcAft>
                <a:spcPts val="0"/>
              </a:spcAft>
              <a:buSzPct val="100000"/>
              <a:buFont typeface="+mj-lt"/>
              <a:buAutoNum type="alphaUcPeriod"/>
              <a:defRPr/>
            </a:pPr>
            <a:r>
              <a:rPr lang="en-US" sz="2000" b="1" dirty="0" smtClean="0">
                <a:effectLst/>
                <a:latin typeface="Arial" charset="0"/>
              </a:rPr>
              <a:t>The problems of the unmarried  (7:25-40)</a:t>
            </a:r>
            <a:endParaRPr lang="en-US" sz="2000" b="1" dirty="0">
              <a:effectLst/>
              <a:latin typeface="Arial" charset="0"/>
            </a:endParaRPr>
          </a:p>
          <a:p>
            <a:pPr marL="1207326" lvl="2" indent="-457200" eaLnBrk="1" fontAlgn="auto" hangingPunct="1">
              <a:spcAft>
                <a:spcPts val="0"/>
              </a:spcAft>
              <a:buSzPct val="100000"/>
              <a:buFont typeface="+mj-lt"/>
              <a:buAutoNum type="arabicPeriod"/>
              <a:defRPr/>
            </a:pPr>
            <a:endParaRPr lang="en-US" sz="1800" b="1" dirty="0" smtClean="0">
              <a:latin typeface="Arial" charset="0"/>
            </a:endParaRPr>
          </a:p>
        </p:txBody>
      </p:sp>
      <p:sp>
        <p:nvSpPr>
          <p:cNvPr id="18435" name="Rectangle 2"/>
          <p:cNvSpPr>
            <a:spLocks noGrp="1" noChangeArrowheads="1"/>
          </p:cNvSpPr>
          <p:nvPr>
            <p:ph type="title"/>
          </p:nvPr>
        </p:nvSpPr>
        <p:spPr bwMode="auto">
          <a:xfrm>
            <a:off x="457200" y="0"/>
            <a:ext cx="8229600" cy="533400"/>
          </a:xfrm>
        </p:spPr>
        <p:txBody>
          <a:bodyPr wrap="square" numCol="1" anchorCtr="0" compatLnSpc="1">
            <a:prstTxWarp prst="textNoShape">
              <a:avLst/>
            </a:prstTxWarp>
          </a:bodyPr>
          <a:lstStyle/>
          <a:p>
            <a:pPr algn="ctr" eaLnBrk="1" hangingPunct="1"/>
            <a:r>
              <a:rPr lang="en-US" altLang="en-US" sz="3200" smtClean="0">
                <a:effectLst/>
                <a:latin typeface="Arial Black" pitchFamily="34" charset="0"/>
              </a:rPr>
              <a:t>Outline of 1 Corinthians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 calcmode="lin" valueType="num">
                                      <p:cBhvr additive="base">
                                        <p:cTn id="7" dur="500" fill="hold"/>
                                        <p:tgtEl>
                                          <p:spTgt spid="225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532">
                                            <p:txEl>
                                              <p:pRg st="1" end="1"/>
                                            </p:txEl>
                                          </p:spTgt>
                                        </p:tgtEl>
                                        <p:attrNameLst>
                                          <p:attrName>style.visibility</p:attrName>
                                        </p:attrNameLst>
                                      </p:cBhvr>
                                      <p:to>
                                        <p:strVal val="visible"/>
                                      </p:to>
                                    </p:set>
                                    <p:anim calcmode="lin" valueType="num">
                                      <p:cBhvr additive="base">
                                        <p:cTn id="13" dur="500" fill="hold"/>
                                        <p:tgtEl>
                                          <p:spTgt spid="2253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2532">
                                            <p:txEl>
                                              <p:pRg st="2" end="2"/>
                                            </p:txEl>
                                          </p:spTgt>
                                        </p:tgtEl>
                                        <p:attrNameLst>
                                          <p:attrName>style.visibility</p:attrName>
                                        </p:attrNameLst>
                                      </p:cBhvr>
                                      <p:to>
                                        <p:strVal val="visible"/>
                                      </p:to>
                                    </p:set>
                                    <p:anim calcmode="lin" valueType="num">
                                      <p:cBhvr additive="base">
                                        <p:cTn id="17" dur="500" fill="hold"/>
                                        <p:tgtEl>
                                          <p:spTgt spid="2253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53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2532">
                                            <p:txEl>
                                              <p:pRg st="3" end="3"/>
                                            </p:txEl>
                                          </p:spTgt>
                                        </p:tgtEl>
                                        <p:attrNameLst>
                                          <p:attrName>style.visibility</p:attrName>
                                        </p:attrNameLst>
                                      </p:cBhvr>
                                      <p:to>
                                        <p:strVal val="visible"/>
                                      </p:to>
                                    </p:set>
                                    <p:anim calcmode="lin" valueType="num">
                                      <p:cBhvr additive="base">
                                        <p:cTn id="21" dur="500" fill="hold"/>
                                        <p:tgtEl>
                                          <p:spTgt spid="2253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253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2532">
                                            <p:txEl>
                                              <p:pRg st="4" end="4"/>
                                            </p:txEl>
                                          </p:spTgt>
                                        </p:tgtEl>
                                        <p:attrNameLst>
                                          <p:attrName>style.visibility</p:attrName>
                                        </p:attrNameLst>
                                      </p:cBhvr>
                                      <p:to>
                                        <p:strVal val="visible"/>
                                      </p:to>
                                    </p:set>
                                    <p:anim calcmode="lin" valueType="num">
                                      <p:cBhvr additive="base">
                                        <p:cTn id="25" dur="500" fill="hold"/>
                                        <p:tgtEl>
                                          <p:spTgt spid="2253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2532">
                                            <p:txEl>
                                              <p:pRg st="5" end="5"/>
                                            </p:txEl>
                                          </p:spTgt>
                                        </p:tgtEl>
                                        <p:attrNameLst>
                                          <p:attrName>style.visibility</p:attrName>
                                        </p:attrNameLst>
                                      </p:cBhvr>
                                      <p:to>
                                        <p:strVal val="visible"/>
                                      </p:to>
                                    </p:set>
                                    <p:anim calcmode="lin" valueType="num">
                                      <p:cBhvr additive="base">
                                        <p:cTn id="29" dur="500" fill="hold"/>
                                        <p:tgtEl>
                                          <p:spTgt spid="2253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2532">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2532">
                                            <p:txEl>
                                              <p:pRg st="6" end="6"/>
                                            </p:txEl>
                                          </p:spTgt>
                                        </p:tgtEl>
                                        <p:attrNameLst>
                                          <p:attrName>style.visibility</p:attrName>
                                        </p:attrNameLst>
                                      </p:cBhvr>
                                      <p:to>
                                        <p:strVal val="visible"/>
                                      </p:to>
                                    </p:set>
                                    <p:anim calcmode="lin" valueType="num">
                                      <p:cBhvr additive="base">
                                        <p:cTn id="33" dur="500" fill="hold"/>
                                        <p:tgtEl>
                                          <p:spTgt spid="2253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2532">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2532">
                                            <p:txEl>
                                              <p:pRg st="7" end="7"/>
                                            </p:txEl>
                                          </p:spTgt>
                                        </p:tgtEl>
                                        <p:attrNameLst>
                                          <p:attrName>style.visibility</p:attrName>
                                        </p:attrNameLst>
                                      </p:cBhvr>
                                      <p:to>
                                        <p:strVal val="visible"/>
                                      </p:to>
                                    </p:set>
                                    <p:anim calcmode="lin" valueType="num">
                                      <p:cBhvr additive="base">
                                        <p:cTn id="37" dur="500" fill="hold"/>
                                        <p:tgtEl>
                                          <p:spTgt spid="2253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53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2532">
                                            <p:txEl>
                                              <p:pRg st="8" end="8"/>
                                            </p:txEl>
                                          </p:spTgt>
                                        </p:tgtEl>
                                        <p:attrNameLst>
                                          <p:attrName>style.visibility</p:attrName>
                                        </p:attrNameLst>
                                      </p:cBhvr>
                                      <p:to>
                                        <p:strVal val="visible"/>
                                      </p:to>
                                    </p:set>
                                    <p:anim calcmode="lin" valueType="num">
                                      <p:cBhvr additive="base">
                                        <p:cTn id="43" dur="500" fill="hold"/>
                                        <p:tgtEl>
                                          <p:spTgt spid="2253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532">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2532">
                                            <p:txEl>
                                              <p:pRg st="9" end="9"/>
                                            </p:txEl>
                                          </p:spTgt>
                                        </p:tgtEl>
                                        <p:attrNameLst>
                                          <p:attrName>style.visibility</p:attrName>
                                        </p:attrNameLst>
                                      </p:cBhvr>
                                      <p:to>
                                        <p:strVal val="visible"/>
                                      </p:to>
                                    </p:set>
                                    <p:anim calcmode="lin" valueType="num">
                                      <p:cBhvr additive="base">
                                        <p:cTn id="47" dur="500" fill="hold"/>
                                        <p:tgtEl>
                                          <p:spTgt spid="22532">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2532">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2532">
                                            <p:txEl>
                                              <p:pRg st="10" end="10"/>
                                            </p:txEl>
                                          </p:spTgt>
                                        </p:tgtEl>
                                        <p:attrNameLst>
                                          <p:attrName>style.visibility</p:attrName>
                                        </p:attrNameLst>
                                      </p:cBhvr>
                                      <p:to>
                                        <p:strVal val="visible"/>
                                      </p:to>
                                    </p:set>
                                    <p:anim calcmode="lin" valueType="num">
                                      <p:cBhvr additive="base">
                                        <p:cTn id="51" dur="500" fill="hold"/>
                                        <p:tgtEl>
                                          <p:spTgt spid="22532">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2532">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2532">
                                            <p:txEl>
                                              <p:pRg st="11" end="11"/>
                                            </p:txEl>
                                          </p:spTgt>
                                        </p:tgtEl>
                                        <p:attrNameLst>
                                          <p:attrName>style.visibility</p:attrName>
                                        </p:attrNameLst>
                                      </p:cBhvr>
                                      <p:to>
                                        <p:strVal val="visible"/>
                                      </p:to>
                                    </p:set>
                                    <p:anim calcmode="lin" valueType="num">
                                      <p:cBhvr additive="base">
                                        <p:cTn id="55" dur="500" fill="hold"/>
                                        <p:tgtEl>
                                          <p:spTgt spid="22532">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253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22532">
                                            <p:txEl>
                                              <p:pRg st="12" end="12"/>
                                            </p:txEl>
                                          </p:spTgt>
                                        </p:tgtEl>
                                        <p:attrNameLst>
                                          <p:attrName>style.visibility</p:attrName>
                                        </p:attrNameLst>
                                      </p:cBhvr>
                                      <p:to>
                                        <p:strVal val="visible"/>
                                      </p:to>
                                    </p:set>
                                    <p:anim calcmode="lin" valueType="num">
                                      <p:cBhvr additive="base">
                                        <p:cTn id="61" dur="500" fill="hold"/>
                                        <p:tgtEl>
                                          <p:spTgt spid="22532">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2532">
                                            <p:txEl>
                                              <p:pRg st="12" end="12"/>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2532">
                                            <p:txEl>
                                              <p:pRg st="13" end="13"/>
                                            </p:txEl>
                                          </p:spTgt>
                                        </p:tgtEl>
                                        <p:attrNameLst>
                                          <p:attrName>style.visibility</p:attrName>
                                        </p:attrNameLst>
                                      </p:cBhvr>
                                      <p:to>
                                        <p:strVal val="visible"/>
                                      </p:to>
                                    </p:set>
                                    <p:anim calcmode="lin" valueType="num">
                                      <p:cBhvr additive="base">
                                        <p:cTn id="65" dur="500" fill="hold"/>
                                        <p:tgtEl>
                                          <p:spTgt spid="22532">
                                            <p:txEl>
                                              <p:pRg st="13" end="1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2532">
                                            <p:txEl>
                                              <p:pRg st="13" end="13"/>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2532">
                                            <p:txEl>
                                              <p:pRg st="14" end="14"/>
                                            </p:txEl>
                                          </p:spTgt>
                                        </p:tgtEl>
                                        <p:attrNameLst>
                                          <p:attrName>style.visibility</p:attrName>
                                        </p:attrNameLst>
                                      </p:cBhvr>
                                      <p:to>
                                        <p:strVal val="visible"/>
                                      </p:to>
                                    </p:set>
                                    <p:anim calcmode="lin" valueType="num">
                                      <p:cBhvr additive="base">
                                        <p:cTn id="69" dur="500" fill="hold"/>
                                        <p:tgtEl>
                                          <p:spTgt spid="22532">
                                            <p:txEl>
                                              <p:pRg st="14" end="1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2532">
                                            <p:txEl>
                                              <p:pRg st="14" end="14"/>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2532">
                                            <p:txEl>
                                              <p:pRg st="15" end="15"/>
                                            </p:txEl>
                                          </p:spTgt>
                                        </p:tgtEl>
                                        <p:attrNameLst>
                                          <p:attrName>style.visibility</p:attrName>
                                        </p:attrNameLst>
                                      </p:cBhvr>
                                      <p:to>
                                        <p:strVal val="visible"/>
                                      </p:to>
                                    </p:set>
                                    <p:anim calcmode="lin" valueType="num">
                                      <p:cBhvr additive="base">
                                        <p:cTn id="73" dur="500" fill="hold"/>
                                        <p:tgtEl>
                                          <p:spTgt spid="22532">
                                            <p:txEl>
                                              <p:pRg st="15" end="1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2532">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p:cNvSpPr>
            <a:spLocks noGrp="1" noChangeArrowheads="1"/>
          </p:cNvSpPr>
          <p:nvPr>
            <p:ph idx="1"/>
          </p:nvPr>
        </p:nvSpPr>
        <p:spPr>
          <a:xfrm>
            <a:off x="228600" y="609600"/>
            <a:ext cx="8534400" cy="6359525"/>
          </a:xfrm>
        </p:spPr>
        <p:txBody>
          <a:bodyPr>
            <a:normAutofit fontScale="92500" lnSpcReduction="10000"/>
          </a:bodyPr>
          <a:lstStyle/>
          <a:p>
            <a:pPr marL="18288" indent="0" eaLnBrk="1" fontAlgn="auto" hangingPunct="1">
              <a:spcAft>
                <a:spcPts val="0"/>
              </a:spcAft>
              <a:buSzPct val="100000"/>
              <a:buFont typeface="Wingdings" pitchFamily="2" charset="2"/>
              <a:buNone/>
              <a:defRPr/>
            </a:pPr>
            <a:r>
              <a:rPr lang="en-US" sz="2400" b="1" dirty="0" smtClean="0">
                <a:effectLst/>
                <a:latin typeface="Arial" charset="0"/>
              </a:rPr>
              <a:t>V.  Instruction on questionable practices (re: idols)  (8:1-11:1)</a:t>
            </a:r>
          </a:p>
          <a:p>
            <a:pPr marL="785051" lvl="1" indent="-400050" eaLnBrk="1" fontAlgn="auto" hangingPunct="1">
              <a:spcAft>
                <a:spcPts val="0"/>
              </a:spcAft>
              <a:buSzPct val="100000"/>
              <a:buFont typeface="Wingdings" pitchFamily="2" charset="2"/>
              <a:buAutoNum type="alphaUcPeriod"/>
              <a:defRPr/>
            </a:pPr>
            <a:r>
              <a:rPr lang="en-US" sz="2200" b="1" dirty="0" smtClean="0">
                <a:effectLst/>
                <a:latin typeface="Arial" charset="0"/>
              </a:rPr>
              <a:t>The principles involved  (ch.8)</a:t>
            </a:r>
          </a:p>
          <a:p>
            <a:pPr marL="842201" lvl="1" indent="-457200" eaLnBrk="1" fontAlgn="auto" hangingPunct="1">
              <a:spcAft>
                <a:spcPts val="0"/>
              </a:spcAft>
              <a:buSzPct val="100000"/>
              <a:buFont typeface="+mj-lt"/>
              <a:buAutoNum type="alphaUcPeriod"/>
              <a:defRPr/>
            </a:pPr>
            <a:r>
              <a:rPr lang="en-US" sz="2000" b="1" dirty="0" smtClean="0">
                <a:effectLst/>
                <a:latin typeface="Arial" charset="0"/>
              </a:rPr>
              <a:t>The principles illustrated  (ch.9)</a:t>
            </a:r>
          </a:p>
          <a:p>
            <a:pPr marL="842201" lvl="1" indent="-457200" eaLnBrk="1" fontAlgn="auto" hangingPunct="1">
              <a:spcAft>
                <a:spcPts val="0"/>
              </a:spcAft>
              <a:buSzPct val="100000"/>
              <a:buFont typeface="+mj-lt"/>
              <a:buAutoNum type="alphaUcPeriod"/>
              <a:defRPr/>
            </a:pPr>
            <a:r>
              <a:rPr lang="en-US" sz="2000" b="1" dirty="0" smtClean="0">
                <a:effectLst/>
                <a:latin typeface="Arial" charset="0"/>
              </a:rPr>
              <a:t>A warning from the history of Israel  (10:1-2)</a:t>
            </a:r>
          </a:p>
          <a:p>
            <a:pPr marL="842201" lvl="1" indent="-457200" eaLnBrk="1" fontAlgn="auto" hangingPunct="1">
              <a:spcAft>
                <a:spcPts val="0"/>
              </a:spcAft>
              <a:buSzPct val="100000"/>
              <a:buFont typeface="+mj-lt"/>
              <a:buAutoNum type="alphaUcPeriod"/>
              <a:defRPr/>
            </a:pPr>
            <a:r>
              <a:rPr lang="en-US" sz="2000" b="1" dirty="0" smtClean="0">
                <a:effectLst/>
                <a:latin typeface="Arial" charset="0"/>
              </a:rPr>
              <a:t>The principles applied  (10:23-11:1)</a:t>
            </a:r>
          </a:p>
          <a:p>
            <a:pPr marL="18288" indent="0" eaLnBrk="1" fontAlgn="auto" hangingPunct="1">
              <a:spcAft>
                <a:spcPts val="0"/>
              </a:spcAft>
              <a:buSzPct val="100000"/>
              <a:buFont typeface="Wingdings" pitchFamily="2" charset="2"/>
              <a:buNone/>
              <a:defRPr/>
            </a:pPr>
            <a:r>
              <a:rPr lang="en-US" sz="2200" b="1" dirty="0" smtClean="0">
                <a:effectLst/>
                <a:latin typeface="Arial" charset="0"/>
              </a:rPr>
              <a:t>VI.  Instruction on public worship  (11:2-14:40)</a:t>
            </a:r>
            <a:endParaRPr lang="en-US" sz="2200" b="1" dirty="0">
              <a:effectLst/>
              <a:latin typeface="Arial" charset="0"/>
            </a:endParaRPr>
          </a:p>
          <a:p>
            <a:pPr marL="842201" lvl="1" indent="-457200" eaLnBrk="1" fontAlgn="auto" hangingPunct="1">
              <a:spcAft>
                <a:spcPts val="0"/>
              </a:spcAft>
              <a:buSzPct val="100000"/>
              <a:buFont typeface="+mj-lt"/>
              <a:buAutoNum type="alphaUcPeriod"/>
              <a:defRPr/>
            </a:pPr>
            <a:r>
              <a:rPr lang="en-US" sz="2000" b="1" dirty="0" smtClean="0">
                <a:effectLst/>
                <a:latin typeface="Arial" charset="0"/>
              </a:rPr>
              <a:t>Propriety in worship (11:2-16)</a:t>
            </a:r>
          </a:p>
          <a:p>
            <a:pPr marL="842201" lvl="1" indent="-457200" eaLnBrk="1" fontAlgn="auto" hangingPunct="1">
              <a:spcAft>
                <a:spcPts val="0"/>
              </a:spcAft>
              <a:buSzPct val="100000"/>
              <a:buFont typeface="+mj-lt"/>
              <a:buAutoNum type="alphaUcPeriod"/>
              <a:defRPr/>
            </a:pPr>
            <a:r>
              <a:rPr lang="en-US" sz="2000" b="1" dirty="0" smtClean="0">
                <a:effectLst/>
                <a:latin typeface="Arial" charset="0"/>
              </a:rPr>
              <a:t>The Lord’s Supper  (11:17-34)</a:t>
            </a:r>
          </a:p>
          <a:p>
            <a:pPr marL="842201" lvl="1" indent="-457200" eaLnBrk="1" fontAlgn="auto" hangingPunct="1">
              <a:spcAft>
                <a:spcPts val="0"/>
              </a:spcAft>
              <a:buSzPct val="100000"/>
              <a:buFont typeface="+mj-lt"/>
              <a:buAutoNum type="alphaUcPeriod"/>
              <a:defRPr/>
            </a:pPr>
            <a:r>
              <a:rPr lang="en-US" sz="2000" b="1" dirty="0" smtClean="0">
                <a:effectLst/>
                <a:latin typeface="Arial" charset="0"/>
              </a:rPr>
              <a:t>Spiritual gifts  (chs.12-14)</a:t>
            </a:r>
          </a:p>
          <a:p>
            <a:pPr marL="1093026" lvl="2" indent="-342900" eaLnBrk="1" fontAlgn="auto" hangingPunct="1">
              <a:spcAft>
                <a:spcPts val="0"/>
              </a:spcAft>
              <a:buSzPct val="100000"/>
              <a:buFont typeface="+mj-lt"/>
              <a:buAutoNum type="arabicPeriod"/>
              <a:defRPr/>
            </a:pPr>
            <a:r>
              <a:rPr lang="en-US" sz="1800" b="1" dirty="0" smtClean="0">
                <a:effectLst/>
                <a:latin typeface="Arial" charset="0"/>
              </a:rPr>
              <a:t>The test of the gifts  (12:1-3)</a:t>
            </a:r>
          </a:p>
          <a:p>
            <a:pPr marL="1093026" lvl="2" indent="-342900" eaLnBrk="1" fontAlgn="auto" hangingPunct="1">
              <a:spcAft>
                <a:spcPts val="0"/>
              </a:spcAft>
              <a:buSzPct val="100000"/>
              <a:buFont typeface="+mj-lt"/>
              <a:buAutoNum type="arabicPeriod"/>
              <a:defRPr/>
            </a:pPr>
            <a:r>
              <a:rPr lang="en-US" sz="1800" b="1" dirty="0" smtClean="0">
                <a:effectLst/>
                <a:latin typeface="Arial" charset="0"/>
              </a:rPr>
              <a:t>The unity of the gifts  (12:4-11)</a:t>
            </a:r>
          </a:p>
          <a:p>
            <a:pPr marL="1093026" lvl="2" indent="-342900" eaLnBrk="1" fontAlgn="auto" hangingPunct="1">
              <a:spcAft>
                <a:spcPts val="0"/>
              </a:spcAft>
              <a:buSzPct val="100000"/>
              <a:buFont typeface="+mj-lt"/>
              <a:buAutoNum type="arabicPeriod"/>
              <a:defRPr/>
            </a:pPr>
            <a:r>
              <a:rPr lang="en-US" sz="1800" b="1" dirty="0" smtClean="0">
                <a:effectLst/>
                <a:latin typeface="Arial" charset="0"/>
              </a:rPr>
              <a:t>The diversity of the gifts  (12:13-31a)</a:t>
            </a:r>
          </a:p>
          <a:p>
            <a:pPr marL="1093026" lvl="2" indent="-342900" eaLnBrk="1" fontAlgn="auto" hangingPunct="1">
              <a:spcAft>
                <a:spcPts val="0"/>
              </a:spcAft>
              <a:buSzPct val="100000"/>
              <a:buFont typeface="+mj-lt"/>
              <a:buAutoNum type="arabicPeriod"/>
              <a:defRPr/>
            </a:pPr>
            <a:r>
              <a:rPr lang="en-US" sz="1800" b="1" dirty="0" smtClean="0">
                <a:effectLst/>
                <a:latin typeface="Arial" charset="0"/>
              </a:rPr>
              <a:t>The necessity of exercising the gifts in love  (12:31b-13:13)</a:t>
            </a:r>
          </a:p>
          <a:p>
            <a:pPr marL="1093026" lvl="2" indent="-342900" eaLnBrk="1" fontAlgn="auto" hangingPunct="1">
              <a:spcAft>
                <a:spcPts val="0"/>
              </a:spcAft>
              <a:buSzPct val="100000"/>
              <a:buFont typeface="+mj-lt"/>
              <a:buAutoNum type="arabicPeriod"/>
              <a:defRPr/>
            </a:pPr>
            <a:r>
              <a:rPr lang="en-US" sz="1800" b="1" dirty="0" smtClean="0">
                <a:effectLst/>
                <a:latin typeface="Arial" charset="0"/>
              </a:rPr>
              <a:t>The superiority of prophesy over tongues  (14:1-25)</a:t>
            </a:r>
          </a:p>
          <a:p>
            <a:pPr marL="1093026" lvl="2" indent="-342900" eaLnBrk="1" fontAlgn="auto" hangingPunct="1">
              <a:spcAft>
                <a:spcPts val="0"/>
              </a:spcAft>
              <a:buSzPct val="100000"/>
              <a:buFont typeface="+mj-lt"/>
              <a:buAutoNum type="arabicPeriod"/>
              <a:defRPr/>
            </a:pPr>
            <a:r>
              <a:rPr lang="en-US" sz="1800" b="1" dirty="0" smtClean="0">
                <a:effectLst/>
                <a:latin typeface="Arial" charset="0"/>
              </a:rPr>
              <a:t>Rules governing public worship  (14:26-40)</a:t>
            </a:r>
          </a:p>
          <a:p>
            <a:pPr marL="18288" indent="0" eaLnBrk="1" fontAlgn="auto" hangingPunct="1">
              <a:spcAft>
                <a:spcPts val="0"/>
              </a:spcAft>
              <a:buSzPct val="100000"/>
              <a:buFont typeface="Wingdings" pitchFamily="2" charset="2"/>
              <a:buNone/>
              <a:defRPr/>
            </a:pPr>
            <a:r>
              <a:rPr lang="en-US" sz="2200" b="1" dirty="0" smtClean="0">
                <a:effectLst/>
                <a:latin typeface="Arial" charset="0"/>
              </a:rPr>
              <a:t>VII. Instruction on the resurrection  (ch.15)</a:t>
            </a:r>
          </a:p>
          <a:p>
            <a:pPr marL="842201" lvl="1" indent="-457200" eaLnBrk="1" fontAlgn="auto" hangingPunct="1">
              <a:spcAft>
                <a:spcPts val="0"/>
              </a:spcAft>
              <a:buSzPct val="100000"/>
              <a:buFont typeface="+mj-lt"/>
              <a:buAutoNum type="alphaUcPeriod"/>
              <a:defRPr/>
            </a:pPr>
            <a:r>
              <a:rPr lang="en-US" sz="2000" b="1" dirty="0" smtClean="0">
                <a:effectLst/>
                <a:latin typeface="Arial" charset="0"/>
              </a:rPr>
              <a:t>The certainty of the resurrection  (15:1-34)</a:t>
            </a:r>
          </a:p>
          <a:p>
            <a:pPr marL="842201" lvl="1" indent="-457200" eaLnBrk="1" fontAlgn="auto" hangingPunct="1">
              <a:spcAft>
                <a:spcPts val="0"/>
              </a:spcAft>
              <a:buSzPct val="100000"/>
              <a:buFont typeface="+mj-lt"/>
              <a:buAutoNum type="alphaUcPeriod"/>
              <a:defRPr/>
            </a:pPr>
            <a:r>
              <a:rPr lang="en-US" sz="2000" b="1" dirty="0" smtClean="0">
                <a:effectLst/>
                <a:latin typeface="Arial" charset="0"/>
              </a:rPr>
              <a:t>Consideration of certain objections  (15:35-57)</a:t>
            </a:r>
          </a:p>
          <a:p>
            <a:pPr marL="842201" lvl="1" indent="-457200" eaLnBrk="1" fontAlgn="auto" hangingPunct="1">
              <a:spcAft>
                <a:spcPts val="0"/>
              </a:spcAft>
              <a:buSzPct val="100000"/>
              <a:buFont typeface="+mj-lt"/>
              <a:buAutoNum type="alphaUcPeriod"/>
              <a:defRPr/>
            </a:pPr>
            <a:r>
              <a:rPr lang="en-US" sz="2000" b="1" dirty="0" smtClean="0">
                <a:effectLst/>
                <a:latin typeface="Arial" charset="0"/>
              </a:rPr>
              <a:t>Concluding appeal  (15:58)</a:t>
            </a:r>
          </a:p>
          <a:p>
            <a:pPr marL="18288" indent="0" eaLnBrk="1" fontAlgn="auto" hangingPunct="1">
              <a:spcAft>
                <a:spcPts val="0"/>
              </a:spcAft>
              <a:buSzPct val="100000"/>
              <a:buFont typeface="Wingdings" pitchFamily="2" charset="2"/>
              <a:buNone/>
              <a:defRPr/>
            </a:pPr>
            <a:r>
              <a:rPr lang="en-US" sz="2200" b="1" dirty="0" smtClean="0">
                <a:effectLst/>
                <a:latin typeface="Arial" charset="0"/>
              </a:rPr>
              <a:t>VIII.  Conclusion:  Practical and personal matters  (ch.16)</a:t>
            </a:r>
            <a:endParaRPr lang="en-US" sz="2200" b="1" dirty="0">
              <a:effectLst/>
              <a:latin typeface="Arial" charset="0"/>
            </a:endParaRPr>
          </a:p>
          <a:p>
            <a:pPr marL="1207326" lvl="2" indent="-457200" eaLnBrk="1" fontAlgn="auto" hangingPunct="1">
              <a:spcAft>
                <a:spcPts val="0"/>
              </a:spcAft>
              <a:buSzPct val="100000"/>
              <a:buFont typeface="+mj-lt"/>
              <a:buAutoNum type="arabicPeriod"/>
              <a:defRPr/>
            </a:pPr>
            <a:endParaRPr lang="en-US" sz="1800" b="1" dirty="0" smtClean="0">
              <a:latin typeface="Arial" charset="0"/>
            </a:endParaRPr>
          </a:p>
        </p:txBody>
      </p:sp>
      <p:sp>
        <p:nvSpPr>
          <p:cNvPr id="19459" name="Rectangle 2"/>
          <p:cNvSpPr>
            <a:spLocks noGrp="1" noChangeArrowheads="1"/>
          </p:cNvSpPr>
          <p:nvPr>
            <p:ph type="title"/>
          </p:nvPr>
        </p:nvSpPr>
        <p:spPr bwMode="auto">
          <a:xfrm>
            <a:off x="457200" y="0"/>
            <a:ext cx="8229600" cy="533400"/>
          </a:xfrm>
        </p:spPr>
        <p:txBody>
          <a:bodyPr wrap="square" numCol="1" anchorCtr="0" compatLnSpc="1">
            <a:prstTxWarp prst="textNoShape">
              <a:avLst/>
            </a:prstTxWarp>
          </a:bodyPr>
          <a:lstStyle/>
          <a:p>
            <a:pPr algn="ctr" eaLnBrk="1" hangingPunct="1"/>
            <a:r>
              <a:rPr lang="en-US" altLang="en-US" sz="3200" smtClean="0">
                <a:effectLst/>
                <a:latin typeface="Arial Black" pitchFamily="34" charset="0"/>
              </a:rPr>
              <a:t>Outline of 1 Corinthians (cont.)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 calcmode="lin" valueType="num">
                                      <p:cBhvr additive="base">
                                        <p:cTn id="7" dur="500" fill="hold"/>
                                        <p:tgtEl>
                                          <p:spTgt spid="225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532">
                                            <p:txEl>
                                              <p:pRg st="1" end="1"/>
                                            </p:txEl>
                                          </p:spTgt>
                                        </p:tgtEl>
                                        <p:attrNameLst>
                                          <p:attrName>style.visibility</p:attrName>
                                        </p:attrNameLst>
                                      </p:cBhvr>
                                      <p:to>
                                        <p:strVal val="visible"/>
                                      </p:to>
                                    </p:set>
                                    <p:anim calcmode="lin" valueType="num">
                                      <p:cBhvr additive="base">
                                        <p:cTn id="11" dur="500" fill="hold"/>
                                        <p:tgtEl>
                                          <p:spTgt spid="2253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53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532">
                                            <p:txEl>
                                              <p:pRg st="2" end="2"/>
                                            </p:txEl>
                                          </p:spTgt>
                                        </p:tgtEl>
                                        <p:attrNameLst>
                                          <p:attrName>style.visibility</p:attrName>
                                        </p:attrNameLst>
                                      </p:cBhvr>
                                      <p:to>
                                        <p:strVal val="visible"/>
                                      </p:to>
                                    </p:set>
                                    <p:anim calcmode="lin" valueType="num">
                                      <p:cBhvr additive="base">
                                        <p:cTn id="15" dur="500" fill="hold"/>
                                        <p:tgtEl>
                                          <p:spTgt spid="2253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253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532">
                                            <p:txEl>
                                              <p:pRg st="3" end="3"/>
                                            </p:txEl>
                                          </p:spTgt>
                                        </p:tgtEl>
                                        <p:attrNameLst>
                                          <p:attrName>style.visibility</p:attrName>
                                        </p:attrNameLst>
                                      </p:cBhvr>
                                      <p:to>
                                        <p:strVal val="visible"/>
                                      </p:to>
                                    </p:set>
                                    <p:anim calcmode="lin" valueType="num">
                                      <p:cBhvr additive="base">
                                        <p:cTn id="19" dur="500" fill="hold"/>
                                        <p:tgtEl>
                                          <p:spTgt spid="2253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2532">
                                            <p:txEl>
                                              <p:pRg st="4" end="4"/>
                                            </p:txEl>
                                          </p:spTgt>
                                        </p:tgtEl>
                                        <p:attrNameLst>
                                          <p:attrName>style.visibility</p:attrName>
                                        </p:attrNameLst>
                                      </p:cBhvr>
                                      <p:to>
                                        <p:strVal val="visible"/>
                                      </p:to>
                                    </p:set>
                                    <p:anim calcmode="lin" valueType="num">
                                      <p:cBhvr additive="base">
                                        <p:cTn id="23" dur="500" fill="hold"/>
                                        <p:tgtEl>
                                          <p:spTgt spid="2253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53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2532">
                                            <p:txEl>
                                              <p:pRg st="5" end="5"/>
                                            </p:txEl>
                                          </p:spTgt>
                                        </p:tgtEl>
                                        <p:attrNameLst>
                                          <p:attrName>style.visibility</p:attrName>
                                        </p:attrNameLst>
                                      </p:cBhvr>
                                      <p:to>
                                        <p:strVal val="visible"/>
                                      </p:to>
                                    </p:set>
                                    <p:anim calcmode="lin" valueType="num">
                                      <p:cBhvr additive="base">
                                        <p:cTn id="29" dur="500" fill="hold"/>
                                        <p:tgtEl>
                                          <p:spTgt spid="2253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2532">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2532">
                                            <p:txEl>
                                              <p:pRg st="6" end="6"/>
                                            </p:txEl>
                                          </p:spTgt>
                                        </p:tgtEl>
                                        <p:attrNameLst>
                                          <p:attrName>style.visibility</p:attrName>
                                        </p:attrNameLst>
                                      </p:cBhvr>
                                      <p:to>
                                        <p:strVal val="visible"/>
                                      </p:to>
                                    </p:set>
                                    <p:anim calcmode="lin" valueType="num">
                                      <p:cBhvr additive="base">
                                        <p:cTn id="33" dur="500" fill="hold"/>
                                        <p:tgtEl>
                                          <p:spTgt spid="2253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2532">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2532">
                                            <p:txEl>
                                              <p:pRg st="7" end="7"/>
                                            </p:txEl>
                                          </p:spTgt>
                                        </p:tgtEl>
                                        <p:attrNameLst>
                                          <p:attrName>style.visibility</p:attrName>
                                        </p:attrNameLst>
                                      </p:cBhvr>
                                      <p:to>
                                        <p:strVal val="visible"/>
                                      </p:to>
                                    </p:set>
                                    <p:anim calcmode="lin" valueType="num">
                                      <p:cBhvr additive="base">
                                        <p:cTn id="37" dur="500" fill="hold"/>
                                        <p:tgtEl>
                                          <p:spTgt spid="2253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532">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2532">
                                            <p:txEl>
                                              <p:pRg st="8" end="8"/>
                                            </p:txEl>
                                          </p:spTgt>
                                        </p:tgtEl>
                                        <p:attrNameLst>
                                          <p:attrName>style.visibility</p:attrName>
                                        </p:attrNameLst>
                                      </p:cBhvr>
                                      <p:to>
                                        <p:strVal val="visible"/>
                                      </p:to>
                                    </p:set>
                                    <p:anim calcmode="lin" valueType="num">
                                      <p:cBhvr additive="base">
                                        <p:cTn id="41" dur="500" fill="hold"/>
                                        <p:tgtEl>
                                          <p:spTgt spid="22532">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2532">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2532">
                                            <p:txEl>
                                              <p:pRg st="9" end="9"/>
                                            </p:txEl>
                                          </p:spTgt>
                                        </p:tgtEl>
                                        <p:attrNameLst>
                                          <p:attrName>style.visibility</p:attrName>
                                        </p:attrNameLst>
                                      </p:cBhvr>
                                      <p:to>
                                        <p:strVal val="visible"/>
                                      </p:to>
                                    </p:set>
                                    <p:anim calcmode="lin" valueType="num">
                                      <p:cBhvr additive="base">
                                        <p:cTn id="45" dur="500" fill="hold"/>
                                        <p:tgtEl>
                                          <p:spTgt spid="22532">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2532">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2532">
                                            <p:txEl>
                                              <p:pRg st="10" end="10"/>
                                            </p:txEl>
                                          </p:spTgt>
                                        </p:tgtEl>
                                        <p:attrNameLst>
                                          <p:attrName>style.visibility</p:attrName>
                                        </p:attrNameLst>
                                      </p:cBhvr>
                                      <p:to>
                                        <p:strVal val="visible"/>
                                      </p:to>
                                    </p:set>
                                    <p:anim calcmode="lin" valueType="num">
                                      <p:cBhvr additive="base">
                                        <p:cTn id="49" dur="500" fill="hold"/>
                                        <p:tgtEl>
                                          <p:spTgt spid="22532">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532">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2532">
                                            <p:txEl>
                                              <p:pRg st="11" end="11"/>
                                            </p:txEl>
                                          </p:spTgt>
                                        </p:tgtEl>
                                        <p:attrNameLst>
                                          <p:attrName>style.visibility</p:attrName>
                                        </p:attrNameLst>
                                      </p:cBhvr>
                                      <p:to>
                                        <p:strVal val="visible"/>
                                      </p:to>
                                    </p:set>
                                    <p:anim calcmode="lin" valueType="num">
                                      <p:cBhvr additive="base">
                                        <p:cTn id="53" dur="500" fill="hold"/>
                                        <p:tgtEl>
                                          <p:spTgt spid="22532">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2532">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2532">
                                            <p:txEl>
                                              <p:pRg st="12" end="12"/>
                                            </p:txEl>
                                          </p:spTgt>
                                        </p:tgtEl>
                                        <p:attrNameLst>
                                          <p:attrName>style.visibility</p:attrName>
                                        </p:attrNameLst>
                                      </p:cBhvr>
                                      <p:to>
                                        <p:strVal val="visible"/>
                                      </p:to>
                                    </p:set>
                                    <p:anim calcmode="lin" valueType="num">
                                      <p:cBhvr additive="base">
                                        <p:cTn id="57" dur="500" fill="hold"/>
                                        <p:tgtEl>
                                          <p:spTgt spid="22532">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2532">
                                            <p:txEl>
                                              <p:pRg st="12" end="12"/>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2532">
                                            <p:txEl>
                                              <p:pRg st="13" end="13"/>
                                            </p:txEl>
                                          </p:spTgt>
                                        </p:tgtEl>
                                        <p:attrNameLst>
                                          <p:attrName>style.visibility</p:attrName>
                                        </p:attrNameLst>
                                      </p:cBhvr>
                                      <p:to>
                                        <p:strVal val="visible"/>
                                      </p:to>
                                    </p:set>
                                    <p:anim calcmode="lin" valueType="num">
                                      <p:cBhvr additive="base">
                                        <p:cTn id="61" dur="500" fill="hold"/>
                                        <p:tgtEl>
                                          <p:spTgt spid="22532">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2532">
                                            <p:txEl>
                                              <p:pRg st="13" end="13"/>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2532">
                                            <p:txEl>
                                              <p:pRg st="14" end="14"/>
                                            </p:txEl>
                                          </p:spTgt>
                                        </p:tgtEl>
                                        <p:attrNameLst>
                                          <p:attrName>style.visibility</p:attrName>
                                        </p:attrNameLst>
                                      </p:cBhvr>
                                      <p:to>
                                        <p:strVal val="visible"/>
                                      </p:to>
                                    </p:set>
                                    <p:anim calcmode="lin" valueType="num">
                                      <p:cBhvr additive="base">
                                        <p:cTn id="65" dur="500" fill="hold"/>
                                        <p:tgtEl>
                                          <p:spTgt spid="22532">
                                            <p:txEl>
                                              <p:pRg st="14" end="1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2532">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22532">
                                            <p:txEl>
                                              <p:pRg st="15" end="15"/>
                                            </p:txEl>
                                          </p:spTgt>
                                        </p:tgtEl>
                                        <p:attrNameLst>
                                          <p:attrName>style.visibility</p:attrName>
                                        </p:attrNameLst>
                                      </p:cBhvr>
                                      <p:to>
                                        <p:strVal val="visible"/>
                                      </p:to>
                                    </p:set>
                                    <p:anim calcmode="lin" valueType="num">
                                      <p:cBhvr additive="base">
                                        <p:cTn id="71" dur="500" fill="hold"/>
                                        <p:tgtEl>
                                          <p:spTgt spid="22532">
                                            <p:txEl>
                                              <p:pRg st="15" end="1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2532">
                                            <p:txEl>
                                              <p:pRg st="15" end="15"/>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2532">
                                            <p:txEl>
                                              <p:pRg st="16" end="16"/>
                                            </p:txEl>
                                          </p:spTgt>
                                        </p:tgtEl>
                                        <p:attrNameLst>
                                          <p:attrName>style.visibility</p:attrName>
                                        </p:attrNameLst>
                                      </p:cBhvr>
                                      <p:to>
                                        <p:strVal val="visible"/>
                                      </p:to>
                                    </p:set>
                                    <p:anim calcmode="lin" valueType="num">
                                      <p:cBhvr additive="base">
                                        <p:cTn id="75" dur="500" fill="hold"/>
                                        <p:tgtEl>
                                          <p:spTgt spid="22532">
                                            <p:txEl>
                                              <p:pRg st="16" end="16"/>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2532">
                                            <p:txEl>
                                              <p:pRg st="16" end="16"/>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2532">
                                            <p:txEl>
                                              <p:pRg st="17" end="17"/>
                                            </p:txEl>
                                          </p:spTgt>
                                        </p:tgtEl>
                                        <p:attrNameLst>
                                          <p:attrName>style.visibility</p:attrName>
                                        </p:attrNameLst>
                                      </p:cBhvr>
                                      <p:to>
                                        <p:strVal val="visible"/>
                                      </p:to>
                                    </p:set>
                                    <p:anim calcmode="lin" valueType="num">
                                      <p:cBhvr additive="base">
                                        <p:cTn id="79" dur="500" fill="hold"/>
                                        <p:tgtEl>
                                          <p:spTgt spid="22532">
                                            <p:txEl>
                                              <p:pRg st="17" end="17"/>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2532">
                                            <p:txEl>
                                              <p:pRg st="17" end="17"/>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2532">
                                            <p:txEl>
                                              <p:pRg st="18" end="18"/>
                                            </p:txEl>
                                          </p:spTgt>
                                        </p:tgtEl>
                                        <p:attrNameLst>
                                          <p:attrName>style.visibility</p:attrName>
                                        </p:attrNameLst>
                                      </p:cBhvr>
                                      <p:to>
                                        <p:strVal val="visible"/>
                                      </p:to>
                                    </p:set>
                                    <p:anim calcmode="lin" valueType="num">
                                      <p:cBhvr additive="base">
                                        <p:cTn id="83" dur="500" fill="hold"/>
                                        <p:tgtEl>
                                          <p:spTgt spid="22532">
                                            <p:txEl>
                                              <p:pRg st="18" end="18"/>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22532">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nodeType="clickEffect">
                                  <p:stCondLst>
                                    <p:cond delay="0"/>
                                  </p:stCondLst>
                                  <p:childTnLst>
                                    <p:set>
                                      <p:cBhvr>
                                        <p:cTn id="88" dur="1" fill="hold">
                                          <p:stCondLst>
                                            <p:cond delay="0"/>
                                          </p:stCondLst>
                                        </p:cTn>
                                        <p:tgtEl>
                                          <p:spTgt spid="22532">
                                            <p:txEl>
                                              <p:pRg st="19" end="19"/>
                                            </p:txEl>
                                          </p:spTgt>
                                        </p:tgtEl>
                                        <p:attrNameLst>
                                          <p:attrName>style.visibility</p:attrName>
                                        </p:attrNameLst>
                                      </p:cBhvr>
                                      <p:to>
                                        <p:strVal val="visible"/>
                                      </p:to>
                                    </p:set>
                                    <p:anim calcmode="lin" valueType="num">
                                      <p:cBhvr additive="base">
                                        <p:cTn id="89" dur="500" fill="hold"/>
                                        <p:tgtEl>
                                          <p:spTgt spid="22532">
                                            <p:txEl>
                                              <p:pRg st="19" end="19"/>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22532">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idx="1"/>
          </p:nvPr>
        </p:nvSpPr>
        <p:spPr>
          <a:xfrm>
            <a:off x="0" y="790575"/>
            <a:ext cx="9144000" cy="6473825"/>
          </a:xfrm>
        </p:spPr>
        <p:txBody>
          <a:bodyPr anchor="t"/>
          <a:lstStyle/>
          <a:p>
            <a:pPr marL="274320" indent="-256032" eaLnBrk="1" fontAlgn="auto" hangingPunct="1">
              <a:lnSpc>
                <a:spcPct val="80000"/>
              </a:lnSpc>
              <a:spcAft>
                <a:spcPts val="0"/>
              </a:spcAft>
              <a:defRPr/>
            </a:pPr>
            <a:r>
              <a:rPr lang="en-US" sz="2800" b="1" u="sng" dirty="0" smtClean="0">
                <a:latin typeface="Arial" charset="0"/>
              </a:rPr>
              <a:t>Author</a:t>
            </a:r>
            <a:r>
              <a:rPr lang="en-US" sz="2800" b="1" dirty="0" smtClean="0">
                <a:latin typeface="Arial" charset="0"/>
              </a:rPr>
              <a:t>: 	Apostle Paul</a:t>
            </a:r>
          </a:p>
          <a:p>
            <a:pPr marL="274320" indent="-256032" eaLnBrk="1" fontAlgn="auto" hangingPunct="1">
              <a:lnSpc>
                <a:spcPct val="80000"/>
              </a:lnSpc>
              <a:spcAft>
                <a:spcPts val="0"/>
              </a:spcAft>
              <a:defRPr/>
            </a:pPr>
            <a:r>
              <a:rPr lang="en-US" sz="2800" b="1" u="sng" dirty="0" smtClean="0">
                <a:latin typeface="Arial" charset="0"/>
              </a:rPr>
              <a:t>Date</a:t>
            </a:r>
            <a:r>
              <a:rPr lang="en-US" sz="2800" b="1" dirty="0" smtClean="0">
                <a:latin typeface="Arial" charset="0"/>
              </a:rPr>
              <a:t>:	c. AD 55-57</a:t>
            </a:r>
          </a:p>
          <a:p>
            <a:pPr marL="274320" indent="-256032" eaLnBrk="1" fontAlgn="auto" hangingPunct="1">
              <a:lnSpc>
                <a:spcPct val="80000"/>
              </a:lnSpc>
              <a:spcAft>
                <a:spcPts val="0"/>
              </a:spcAft>
              <a:defRPr/>
            </a:pPr>
            <a:r>
              <a:rPr lang="en-US" sz="2800" b="1" u="sng" dirty="0" smtClean="0">
                <a:latin typeface="Arial" charset="0"/>
              </a:rPr>
              <a:t>Theme</a:t>
            </a:r>
            <a:r>
              <a:rPr lang="en-US" sz="2800" b="1" dirty="0" smtClean="0">
                <a:latin typeface="Arial" charset="0"/>
              </a:rPr>
              <a:t>:	Paul’s defense and explanation of his 		apostleship.</a:t>
            </a:r>
          </a:p>
          <a:p>
            <a:pPr marL="274320" indent="-256032" eaLnBrk="1" fontAlgn="auto" hangingPunct="1">
              <a:lnSpc>
                <a:spcPct val="80000"/>
              </a:lnSpc>
              <a:spcAft>
                <a:spcPts val="0"/>
              </a:spcAft>
              <a:defRPr/>
            </a:pPr>
            <a:r>
              <a:rPr lang="en-US" sz="2800" b="1" u="sng" dirty="0" smtClean="0">
                <a:latin typeface="Arial" charset="0"/>
              </a:rPr>
              <a:t>Purpose</a:t>
            </a:r>
            <a:r>
              <a:rPr lang="en-US" sz="2800" b="1" dirty="0" smtClean="0">
                <a:latin typeface="Arial" charset="0"/>
              </a:rPr>
              <a:t>: For Paul to defend his ministry and 			message, oppose false teachers, and 			admonish the Corinthians to clean up 		their act and to give (as promised) to the 		poor church in Jerusalem.</a:t>
            </a:r>
          </a:p>
          <a:p>
            <a:pPr marL="274320" indent="-256032" eaLnBrk="1" fontAlgn="auto" hangingPunct="1">
              <a:lnSpc>
                <a:spcPct val="80000"/>
              </a:lnSpc>
              <a:spcAft>
                <a:spcPts val="0"/>
              </a:spcAft>
              <a:defRPr/>
            </a:pPr>
            <a:endParaRPr lang="en-US" sz="1600" b="1" dirty="0" smtClean="0">
              <a:latin typeface="Arial" charset="0"/>
            </a:endParaRPr>
          </a:p>
          <a:p>
            <a:pPr marL="274320" indent="-256032" eaLnBrk="1" fontAlgn="auto" hangingPunct="1">
              <a:lnSpc>
                <a:spcPct val="80000"/>
              </a:lnSpc>
              <a:spcAft>
                <a:spcPts val="0"/>
              </a:spcAft>
              <a:defRPr/>
            </a:pPr>
            <a:r>
              <a:rPr lang="en-US" sz="2800" b="1" u="sng" dirty="0" smtClean="0">
                <a:latin typeface="Arial" charset="0"/>
              </a:rPr>
              <a:t>Outline</a:t>
            </a:r>
            <a:r>
              <a:rPr lang="en-US" sz="2800" b="1" dirty="0" smtClean="0">
                <a:latin typeface="Arial" charset="0"/>
              </a:rPr>
              <a:t>:  *</a:t>
            </a:r>
            <a:r>
              <a:rPr lang="en-US" sz="2800" b="1" u="sng" dirty="0" smtClean="0">
                <a:latin typeface="Arial" charset="0"/>
              </a:rPr>
              <a:t>Paul’s Explanation of His Ministry</a:t>
            </a:r>
            <a:r>
              <a:rPr lang="en-US" sz="2800" b="1" dirty="0" smtClean="0">
                <a:latin typeface="Arial" charset="0"/>
              </a:rPr>
              <a:t> (1-7)</a:t>
            </a:r>
          </a:p>
          <a:p>
            <a:pPr marL="640080" lvl="1" indent="-256032" eaLnBrk="1" fontAlgn="auto" hangingPunct="1">
              <a:lnSpc>
                <a:spcPct val="80000"/>
              </a:lnSpc>
              <a:spcAft>
                <a:spcPts val="0"/>
              </a:spcAft>
              <a:buFont typeface="Tahoma" pitchFamily="34" charset="0"/>
              <a:buNone/>
              <a:defRPr/>
            </a:pPr>
            <a:r>
              <a:rPr lang="en-US" sz="2800" b="1" dirty="0" smtClean="0">
                <a:latin typeface="Arial" charset="0"/>
              </a:rPr>
              <a:t>			*</a:t>
            </a:r>
            <a:r>
              <a:rPr lang="en-US" sz="2800" b="1" u="sng" dirty="0" smtClean="0">
                <a:latin typeface="Arial" charset="0"/>
              </a:rPr>
              <a:t>Paul’s Collection for the Saints</a:t>
            </a:r>
            <a:r>
              <a:rPr lang="en-US" sz="2800" b="1" dirty="0" smtClean="0">
                <a:latin typeface="Arial" charset="0"/>
              </a:rPr>
              <a:t> (8-9)</a:t>
            </a:r>
          </a:p>
          <a:p>
            <a:pPr marL="640080" lvl="1" indent="-256032" eaLnBrk="1" fontAlgn="auto" hangingPunct="1">
              <a:lnSpc>
                <a:spcPct val="80000"/>
              </a:lnSpc>
              <a:spcAft>
                <a:spcPts val="0"/>
              </a:spcAft>
              <a:buFont typeface="Tahoma" pitchFamily="34" charset="0"/>
              <a:buNone/>
              <a:defRPr/>
            </a:pPr>
            <a:r>
              <a:rPr lang="en-US" sz="2800" b="1" dirty="0" smtClean="0">
                <a:latin typeface="Arial" charset="0"/>
              </a:rPr>
              <a:t>		    	*</a:t>
            </a:r>
            <a:r>
              <a:rPr lang="en-US" sz="2800" b="1" u="sng" dirty="0" smtClean="0">
                <a:latin typeface="Arial" charset="0"/>
              </a:rPr>
              <a:t>Paul’s Vindication of His Apostleship</a:t>
            </a:r>
            <a:r>
              <a:rPr lang="en-US" sz="2800" b="1" dirty="0" smtClean="0">
                <a:latin typeface="Arial" charset="0"/>
              </a:rPr>
              <a:t> 								(10-13)</a:t>
            </a:r>
          </a:p>
          <a:p>
            <a:pPr marL="1005840" lvl="2" indent="-256032" eaLnBrk="1" fontAlgn="auto" hangingPunct="1">
              <a:lnSpc>
                <a:spcPct val="80000"/>
              </a:lnSpc>
              <a:spcAft>
                <a:spcPts val="0"/>
              </a:spcAft>
              <a:buFontTx/>
              <a:buNone/>
              <a:defRPr/>
            </a:pPr>
            <a:r>
              <a:rPr lang="en-US" sz="2800" b="1" dirty="0" smtClean="0">
                <a:latin typeface="Arial" charset="0"/>
              </a:rPr>
              <a:t>		</a:t>
            </a:r>
          </a:p>
        </p:txBody>
      </p:sp>
      <p:sp>
        <p:nvSpPr>
          <p:cNvPr id="599042" name="Rectangle 2"/>
          <p:cNvSpPr>
            <a:spLocks noGrp="1" noChangeArrowheads="1"/>
          </p:cNvSpPr>
          <p:nvPr>
            <p:ph type="title"/>
          </p:nvPr>
        </p:nvSpPr>
        <p:spPr>
          <a:xfrm>
            <a:off x="457200" y="0"/>
            <a:ext cx="8229600" cy="625475"/>
          </a:xfrm>
        </p:spPr>
        <p:txBody>
          <a:bodyPr/>
          <a:lstStyle/>
          <a:p>
            <a:pPr algn="ctr" eaLnBrk="1" fontAlgn="auto" hangingPunct="1">
              <a:spcAft>
                <a:spcPts val="0"/>
              </a:spcAft>
              <a:defRPr/>
            </a:pPr>
            <a:r>
              <a:rPr lang="en-US" sz="3200" dirty="0">
                <a:latin typeface="Arial Black" pitchFamily="34" charset="0"/>
              </a:rPr>
              <a:t>The Book of 2 Corinthians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p:cNvSpPr>
            <a:spLocks noGrp="1" noChangeArrowheads="1"/>
          </p:cNvSpPr>
          <p:nvPr>
            <p:ph idx="1"/>
          </p:nvPr>
        </p:nvSpPr>
        <p:spPr>
          <a:xfrm>
            <a:off x="228600" y="609600"/>
            <a:ext cx="8915400" cy="6359525"/>
          </a:xfrm>
        </p:spPr>
        <p:txBody>
          <a:bodyPr/>
          <a:lstStyle/>
          <a:p>
            <a:pPr marL="418338" indent="-400050" eaLnBrk="1" fontAlgn="auto" hangingPunct="1">
              <a:spcAft>
                <a:spcPts val="0"/>
              </a:spcAft>
              <a:buSzPct val="100000"/>
              <a:buFont typeface="Wingdings" pitchFamily="2" charset="2"/>
              <a:buAutoNum type="romanUcPeriod"/>
              <a:defRPr/>
            </a:pPr>
            <a:r>
              <a:rPr lang="en-US" sz="2400" b="1" dirty="0" smtClean="0">
                <a:effectLst/>
                <a:latin typeface="Arial" charset="0"/>
              </a:rPr>
              <a:t>Apologetic: Paul’s explanation of his conduct and 	apostolic ministry  (chs.1-7)</a:t>
            </a:r>
          </a:p>
          <a:p>
            <a:pPr marL="785051" lvl="1" indent="-400050" eaLnBrk="1" fontAlgn="auto" hangingPunct="1">
              <a:spcAft>
                <a:spcPts val="0"/>
              </a:spcAft>
              <a:buSzPct val="100000"/>
              <a:buFont typeface="Wingdings" pitchFamily="2" charset="2"/>
              <a:buAutoNum type="alphaUcPeriod"/>
              <a:defRPr/>
            </a:pPr>
            <a:r>
              <a:rPr lang="en-US" sz="2200" b="1" dirty="0" smtClean="0">
                <a:effectLst/>
                <a:latin typeface="Arial" charset="0"/>
              </a:rPr>
              <a:t>Greetings  (1:1-2)</a:t>
            </a:r>
          </a:p>
          <a:p>
            <a:pPr marL="785051" lvl="1" indent="-400050" eaLnBrk="1" fontAlgn="auto" hangingPunct="1">
              <a:spcAft>
                <a:spcPts val="0"/>
              </a:spcAft>
              <a:buSzPct val="100000"/>
              <a:buFont typeface="Wingdings" pitchFamily="2" charset="2"/>
              <a:buAutoNum type="alphaUcPeriod"/>
              <a:defRPr/>
            </a:pPr>
            <a:r>
              <a:rPr lang="en-US" sz="2200" b="1" dirty="0" smtClean="0">
                <a:effectLst/>
                <a:latin typeface="Arial" charset="0"/>
              </a:rPr>
              <a:t>Thanksgiving for divine comfort in affliction  (1:3-11)</a:t>
            </a:r>
          </a:p>
          <a:p>
            <a:pPr marL="842201" lvl="1" indent="-457200" eaLnBrk="1" fontAlgn="auto" hangingPunct="1">
              <a:spcAft>
                <a:spcPts val="0"/>
              </a:spcAft>
              <a:buSzPct val="100000"/>
              <a:buFont typeface="+mj-lt"/>
              <a:buAutoNum type="alphaUcPeriod"/>
              <a:defRPr/>
            </a:pPr>
            <a:r>
              <a:rPr lang="en-US" sz="2200" b="1" dirty="0" smtClean="0">
                <a:effectLst/>
                <a:latin typeface="Arial" charset="0"/>
              </a:rPr>
              <a:t>Integrity of Paul’s motives and conduct  (1:12-2:4)</a:t>
            </a:r>
          </a:p>
          <a:p>
            <a:pPr marL="842201" lvl="1" indent="-457200" eaLnBrk="1" fontAlgn="auto" hangingPunct="1">
              <a:spcAft>
                <a:spcPts val="0"/>
              </a:spcAft>
              <a:buSzPct val="100000"/>
              <a:buFont typeface="+mj-lt"/>
              <a:buAutoNum type="alphaUcPeriod"/>
              <a:defRPr/>
            </a:pPr>
            <a:r>
              <a:rPr lang="en-US" sz="2200" b="1" dirty="0" smtClean="0">
                <a:effectLst/>
                <a:latin typeface="Arial" charset="0"/>
              </a:rPr>
              <a:t>Forgiving the offending parties at Corinth  (2:5-11)</a:t>
            </a:r>
          </a:p>
          <a:p>
            <a:pPr marL="842201" lvl="1" indent="-457200" eaLnBrk="1" fontAlgn="auto" hangingPunct="1">
              <a:spcAft>
                <a:spcPts val="0"/>
              </a:spcAft>
              <a:buSzPct val="100000"/>
              <a:buFont typeface="+mj-lt"/>
              <a:buAutoNum type="alphaUcPeriod"/>
              <a:defRPr/>
            </a:pPr>
            <a:r>
              <a:rPr lang="en-US" sz="2200" b="1" dirty="0" smtClean="0">
                <a:effectLst/>
                <a:latin typeface="Arial" charset="0"/>
              </a:rPr>
              <a:t>God’s direction in ministry  (2:12-17)</a:t>
            </a:r>
          </a:p>
          <a:p>
            <a:pPr marL="842201" lvl="1" indent="-457200" eaLnBrk="1" fontAlgn="auto" hangingPunct="1">
              <a:spcAft>
                <a:spcPts val="0"/>
              </a:spcAft>
              <a:buSzPct val="100000"/>
              <a:buFont typeface="+mj-lt"/>
              <a:buAutoNum type="alphaUcPeriod"/>
              <a:defRPr/>
            </a:pPr>
            <a:r>
              <a:rPr lang="en-US" sz="2200" b="1" dirty="0" smtClean="0">
                <a:effectLst/>
                <a:latin typeface="Arial" charset="0"/>
              </a:rPr>
              <a:t>The Corinthian believers – a letter from </a:t>
            </a:r>
            <a:r>
              <a:rPr lang="en-US" sz="2200" b="1" dirty="0">
                <a:effectLst/>
                <a:latin typeface="Arial" charset="0"/>
              </a:rPr>
              <a:t>C</a:t>
            </a:r>
            <a:r>
              <a:rPr lang="en-US" sz="2200" b="1" dirty="0" smtClean="0">
                <a:effectLst/>
                <a:latin typeface="Arial" charset="0"/>
              </a:rPr>
              <a:t>hrist  (3:1-11)</a:t>
            </a:r>
            <a:endParaRPr lang="en-US" sz="2200" b="1" dirty="0">
              <a:effectLst/>
              <a:latin typeface="Arial" charset="0"/>
            </a:endParaRPr>
          </a:p>
          <a:p>
            <a:pPr marL="842201" lvl="1" indent="-457200" eaLnBrk="1" fontAlgn="auto" hangingPunct="1">
              <a:spcAft>
                <a:spcPts val="0"/>
              </a:spcAft>
              <a:buSzPct val="100000"/>
              <a:buFont typeface="+mj-lt"/>
              <a:buAutoNum type="alphaUcPeriod"/>
              <a:defRPr/>
            </a:pPr>
            <a:r>
              <a:rPr lang="en-US" sz="2200" b="1" dirty="0" smtClean="0">
                <a:effectLst/>
                <a:latin typeface="Arial" charset="0"/>
              </a:rPr>
              <a:t>Seeing the glory of God with unveiled faces  (3:12-4:6)</a:t>
            </a:r>
          </a:p>
          <a:p>
            <a:pPr marL="842201" lvl="1" indent="-457200" eaLnBrk="1" fontAlgn="auto" hangingPunct="1">
              <a:spcAft>
                <a:spcPts val="0"/>
              </a:spcAft>
              <a:buSzPct val="100000"/>
              <a:buFont typeface="+mj-lt"/>
              <a:buAutoNum type="alphaUcPeriod"/>
              <a:defRPr/>
            </a:pPr>
            <a:r>
              <a:rPr lang="en-US" sz="2200" b="1" dirty="0" smtClean="0">
                <a:effectLst/>
                <a:latin typeface="Arial" charset="0"/>
              </a:rPr>
              <a:t>Treasures in jars of clay  (4:7-16a)</a:t>
            </a:r>
          </a:p>
          <a:p>
            <a:pPr marL="842201" lvl="1" indent="-457200" eaLnBrk="1" fontAlgn="auto" hangingPunct="1">
              <a:spcAft>
                <a:spcPts val="0"/>
              </a:spcAft>
              <a:buSzPct val="100000"/>
              <a:buFont typeface="+mj-lt"/>
              <a:buAutoNum type="alphaUcPeriod"/>
              <a:defRPr/>
            </a:pPr>
            <a:r>
              <a:rPr lang="en-US" sz="2200" b="1" dirty="0" smtClean="0">
                <a:effectLst/>
                <a:latin typeface="Arial" charset="0"/>
              </a:rPr>
              <a:t>Prospect of death &amp; what it means for the Christian (4:16b-							5:10)</a:t>
            </a:r>
          </a:p>
          <a:p>
            <a:pPr marL="842201" lvl="1" indent="-457200" eaLnBrk="1" fontAlgn="auto" hangingPunct="1">
              <a:spcAft>
                <a:spcPts val="0"/>
              </a:spcAft>
              <a:buSzPct val="100000"/>
              <a:buFont typeface="+mj-lt"/>
              <a:buAutoNum type="alphaUcPeriod"/>
              <a:defRPr/>
            </a:pPr>
            <a:r>
              <a:rPr lang="en-US" sz="2200" b="1" dirty="0" smtClean="0">
                <a:effectLst/>
                <a:latin typeface="Arial" charset="0"/>
              </a:rPr>
              <a:t>The ministry of reconciliation  (5:11-6:10)</a:t>
            </a:r>
          </a:p>
          <a:p>
            <a:pPr marL="842201" lvl="1" indent="-457200" eaLnBrk="1" fontAlgn="auto" hangingPunct="1">
              <a:spcAft>
                <a:spcPts val="0"/>
              </a:spcAft>
              <a:buSzPct val="100000"/>
              <a:buFont typeface="+mj-lt"/>
              <a:buAutoNum type="alphaUcPeriod"/>
              <a:defRPr/>
            </a:pPr>
            <a:r>
              <a:rPr lang="en-US" sz="2200" b="1" dirty="0" smtClean="0">
                <a:effectLst/>
                <a:latin typeface="Arial" charset="0"/>
              </a:rPr>
              <a:t>A spiritual father’s appeal to his children  (6:11-7:4)</a:t>
            </a:r>
          </a:p>
          <a:p>
            <a:pPr marL="842201" lvl="1" indent="-457200" eaLnBrk="1" fontAlgn="auto" hangingPunct="1">
              <a:spcAft>
                <a:spcPts val="0"/>
              </a:spcAft>
              <a:buSzPct val="100000"/>
              <a:buFont typeface="+mj-lt"/>
              <a:buAutoNum type="alphaUcPeriod"/>
              <a:defRPr/>
            </a:pPr>
            <a:r>
              <a:rPr lang="en-US" sz="2200" b="1" dirty="0" smtClean="0">
                <a:effectLst/>
                <a:latin typeface="Arial" charset="0"/>
              </a:rPr>
              <a:t>The meeting with Titus  (7:6-16)</a:t>
            </a:r>
          </a:p>
          <a:p>
            <a:pPr marL="1207326" lvl="2" indent="-457200" eaLnBrk="1" fontAlgn="auto" hangingPunct="1">
              <a:spcAft>
                <a:spcPts val="0"/>
              </a:spcAft>
              <a:buSzPct val="100000"/>
              <a:buFont typeface="+mj-lt"/>
              <a:buAutoNum type="arabicPeriod"/>
              <a:defRPr/>
            </a:pPr>
            <a:endParaRPr lang="en-US" sz="1800" b="1" dirty="0" smtClean="0">
              <a:latin typeface="Arial" charset="0"/>
            </a:endParaRPr>
          </a:p>
        </p:txBody>
      </p:sp>
      <p:sp>
        <p:nvSpPr>
          <p:cNvPr id="21507" name="Rectangle 2"/>
          <p:cNvSpPr>
            <a:spLocks noGrp="1" noChangeArrowheads="1"/>
          </p:cNvSpPr>
          <p:nvPr>
            <p:ph type="title"/>
          </p:nvPr>
        </p:nvSpPr>
        <p:spPr bwMode="auto">
          <a:xfrm>
            <a:off x="457200" y="0"/>
            <a:ext cx="8229600" cy="533400"/>
          </a:xfrm>
        </p:spPr>
        <p:txBody>
          <a:bodyPr wrap="square" numCol="1" anchorCtr="0" compatLnSpc="1">
            <a:prstTxWarp prst="textNoShape">
              <a:avLst/>
            </a:prstTxWarp>
          </a:bodyPr>
          <a:lstStyle/>
          <a:p>
            <a:pPr algn="ctr" eaLnBrk="1" hangingPunct="1"/>
            <a:r>
              <a:rPr lang="en-US" altLang="en-US" sz="3200" smtClean="0">
                <a:effectLst/>
                <a:latin typeface="Arial Black" pitchFamily="34" charset="0"/>
              </a:rPr>
              <a:t>Outline of 2 Corinthians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p:cNvSpPr>
            <a:spLocks noGrp="1" noChangeArrowheads="1"/>
          </p:cNvSpPr>
          <p:nvPr>
            <p:ph idx="4294967295"/>
          </p:nvPr>
        </p:nvSpPr>
        <p:spPr>
          <a:xfrm>
            <a:off x="228600" y="609600"/>
            <a:ext cx="8915400" cy="6359525"/>
          </a:xfrm>
        </p:spPr>
        <p:txBody>
          <a:bodyPr anchor="t"/>
          <a:lstStyle/>
          <a:p>
            <a:pPr marL="18288" indent="0" eaLnBrk="1" fontAlgn="auto" hangingPunct="1">
              <a:spcAft>
                <a:spcPts val="0"/>
              </a:spcAft>
              <a:buSzPct val="100000"/>
              <a:buFont typeface="Wingdings" pitchFamily="2" charset="2"/>
              <a:buNone/>
              <a:defRPr/>
            </a:pPr>
            <a:r>
              <a:rPr lang="en-US" sz="2400" b="1" dirty="0" smtClean="0">
                <a:effectLst/>
                <a:latin typeface="Arial" charset="0"/>
              </a:rPr>
              <a:t>II.  Encouragement re: the collection for Christians in 	Jerusalem  (chs.8-9)</a:t>
            </a:r>
          </a:p>
          <a:p>
            <a:pPr marL="785051" lvl="1" indent="-400050" eaLnBrk="1" fontAlgn="auto" hangingPunct="1">
              <a:spcAft>
                <a:spcPts val="0"/>
              </a:spcAft>
              <a:buSzPct val="100000"/>
              <a:buFont typeface="Wingdings" pitchFamily="2" charset="2"/>
              <a:buAutoNum type="alphaUcPeriod"/>
              <a:defRPr/>
            </a:pPr>
            <a:r>
              <a:rPr lang="en-US" sz="2200" b="1" dirty="0" smtClean="0">
                <a:effectLst/>
                <a:latin typeface="Arial" charset="0"/>
              </a:rPr>
              <a:t>Generosity encouraged  (8:1-15)</a:t>
            </a:r>
          </a:p>
          <a:p>
            <a:pPr marL="785051" lvl="1" indent="-400050" eaLnBrk="1" fontAlgn="auto" hangingPunct="1">
              <a:spcAft>
                <a:spcPts val="0"/>
              </a:spcAft>
              <a:buSzPct val="100000"/>
              <a:buFont typeface="Wingdings" pitchFamily="2" charset="2"/>
              <a:buAutoNum type="alphaUcPeriod"/>
              <a:defRPr/>
            </a:pPr>
            <a:r>
              <a:rPr lang="en-US" sz="2200" b="1" dirty="0" smtClean="0">
                <a:effectLst/>
                <a:latin typeface="Arial" charset="0"/>
              </a:rPr>
              <a:t>Titus &amp; his companions sent to Corinth  (8:16-9:5)</a:t>
            </a:r>
          </a:p>
          <a:p>
            <a:pPr marL="842201" lvl="1" indent="-457200" eaLnBrk="1" fontAlgn="auto" hangingPunct="1">
              <a:spcAft>
                <a:spcPts val="0"/>
              </a:spcAft>
              <a:buSzPct val="100000"/>
              <a:buFont typeface="+mj-lt"/>
              <a:buAutoNum type="alphaUcPeriod"/>
              <a:defRPr/>
            </a:pPr>
            <a:r>
              <a:rPr lang="en-US" sz="2200" b="1" dirty="0" smtClean="0">
                <a:effectLst/>
                <a:latin typeface="Arial" charset="0"/>
              </a:rPr>
              <a:t>Results of generous giving  (9:6-15)</a:t>
            </a:r>
          </a:p>
          <a:p>
            <a:pPr marL="385001" lvl="1" indent="0" eaLnBrk="1" fontAlgn="auto" hangingPunct="1">
              <a:spcAft>
                <a:spcPts val="0"/>
              </a:spcAft>
              <a:buSzPct val="100000"/>
              <a:buFont typeface="Wingdings" pitchFamily="2" charset="2"/>
              <a:buNone/>
              <a:defRPr/>
            </a:pPr>
            <a:endParaRPr lang="en-US" sz="2200" b="1" dirty="0" smtClean="0">
              <a:effectLst/>
              <a:latin typeface="Arial" charset="0"/>
            </a:endParaRPr>
          </a:p>
          <a:p>
            <a:pPr marL="18288" indent="0" eaLnBrk="1" fontAlgn="auto" hangingPunct="1">
              <a:spcAft>
                <a:spcPts val="0"/>
              </a:spcAft>
              <a:buSzPct val="100000"/>
              <a:buFont typeface="Wingdings" pitchFamily="2" charset="2"/>
              <a:buNone/>
              <a:defRPr/>
            </a:pPr>
            <a:r>
              <a:rPr lang="en-US" sz="2400" b="1" dirty="0" smtClean="0">
                <a:effectLst/>
                <a:latin typeface="Arial" charset="0"/>
              </a:rPr>
              <a:t>III. Paul’s vindication of his apostolic authority  (chs.10-13)</a:t>
            </a:r>
          </a:p>
          <a:p>
            <a:pPr marL="842201" lvl="1" indent="-457200" eaLnBrk="1" fontAlgn="auto" hangingPunct="1">
              <a:spcAft>
                <a:spcPts val="0"/>
              </a:spcAft>
              <a:buSzPct val="100000"/>
              <a:buFont typeface="+mj-lt"/>
              <a:buAutoNum type="alphaUcPeriod"/>
              <a:defRPr/>
            </a:pPr>
            <a:r>
              <a:rPr lang="en-US" sz="2200" b="1" dirty="0" smtClean="0">
                <a:effectLst/>
                <a:latin typeface="Arial" charset="0"/>
              </a:rPr>
              <a:t>Paul’s defense of his apostolic authority &amp; the area of his 		mission  (ch.10)</a:t>
            </a:r>
          </a:p>
          <a:p>
            <a:pPr marL="842201" lvl="1" indent="-457200" eaLnBrk="1" fontAlgn="auto" hangingPunct="1">
              <a:spcAft>
                <a:spcPts val="0"/>
              </a:spcAft>
              <a:buSzPct val="100000"/>
              <a:buFont typeface="+mj-lt"/>
              <a:buAutoNum type="alphaUcPeriod"/>
              <a:defRPr/>
            </a:pPr>
            <a:r>
              <a:rPr lang="en-US" sz="2200" b="1" dirty="0" smtClean="0">
                <a:effectLst/>
                <a:latin typeface="Arial" charset="0"/>
              </a:rPr>
              <a:t>Paul forced into “foolish” boasting  (chs.11-12)</a:t>
            </a:r>
            <a:endParaRPr lang="en-US" sz="2200" b="1" dirty="0">
              <a:effectLst/>
              <a:latin typeface="Arial" charset="0"/>
            </a:endParaRPr>
          </a:p>
          <a:p>
            <a:pPr marL="842201" lvl="1" indent="-457200" eaLnBrk="1" fontAlgn="auto" hangingPunct="1">
              <a:spcAft>
                <a:spcPts val="0"/>
              </a:spcAft>
              <a:buSzPct val="100000"/>
              <a:buFont typeface="+mj-lt"/>
              <a:buAutoNum type="alphaUcPeriod"/>
              <a:defRPr/>
            </a:pPr>
            <a:r>
              <a:rPr lang="en-US" sz="2200" b="1" dirty="0" smtClean="0">
                <a:effectLst/>
                <a:latin typeface="Arial" charset="0"/>
              </a:rPr>
              <a:t>Final warnings  (13:1-10)</a:t>
            </a:r>
          </a:p>
          <a:p>
            <a:pPr marL="842201" lvl="1" indent="-457200" eaLnBrk="1" fontAlgn="auto" hangingPunct="1">
              <a:spcAft>
                <a:spcPts val="0"/>
              </a:spcAft>
              <a:buSzPct val="100000"/>
              <a:buFont typeface="+mj-lt"/>
              <a:buAutoNum type="alphaUcPeriod"/>
              <a:defRPr/>
            </a:pPr>
            <a:r>
              <a:rPr lang="en-US" sz="2200" b="1" dirty="0" smtClean="0">
                <a:effectLst/>
                <a:latin typeface="Arial" charset="0"/>
              </a:rPr>
              <a:t>Conclusion, final greetings and benediction  (13:11-14)</a:t>
            </a:r>
          </a:p>
        </p:txBody>
      </p:sp>
      <p:sp>
        <p:nvSpPr>
          <p:cNvPr id="22531" name="Rectangle 2"/>
          <p:cNvSpPr>
            <a:spLocks noGrp="1" noChangeArrowheads="1"/>
          </p:cNvSpPr>
          <p:nvPr>
            <p:ph type="title" idx="4294967295"/>
          </p:nvPr>
        </p:nvSpPr>
        <p:spPr bwMode="auto">
          <a:xfrm>
            <a:off x="0" y="0"/>
            <a:ext cx="82296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algn="ctr" eaLnBrk="1" hangingPunct="1"/>
            <a:r>
              <a:rPr lang="en-US" altLang="en-US" sz="3200" smtClean="0">
                <a:effectLst/>
                <a:latin typeface="Arial Black" pitchFamily="34" charset="0"/>
              </a:rPr>
              <a:t>Outline of 2 Corinthians  (cont.)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 calcmode="lin" valueType="num">
                                      <p:cBhvr additive="base">
                                        <p:cTn id="7" dur="500" fill="hold"/>
                                        <p:tgtEl>
                                          <p:spTgt spid="225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532">
                                            <p:txEl>
                                              <p:pRg st="1" end="1"/>
                                            </p:txEl>
                                          </p:spTgt>
                                        </p:tgtEl>
                                        <p:attrNameLst>
                                          <p:attrName>style.visibility</p:attrName>
                                        </p:attrNameLst>
                                      </p:cBhvr>
                                      <p:to>
                                        <p:strVal val="visible"/>
                                      </p:to>
                                    </p:set>
                                    <p:anim calcmode="lin" valueType="num">
                                      <p:cBhvr additive="base">
                                        <p:cTn id="11" dur="500" fill="hold"/>
                                        <p:tgtEl>
                                          <p:spTgt spid="2253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53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532">
                                            <p:txEl>
                                              <p:pRg st="2" end="2"/>
                                            </p:txEl>
                                          </p:spTgt>
                                        </p:tgtEl>
                                        <p:attrNameLst>
                                          <p:attrName>style.visibility</p:attrName>
                                        </p:attrNameLst>
                                      </p:cBhvr>
                                      <p:to>
                                        <p:strVal val="visible"/>
                                      </p:to>
                                    </p:set>
                                    <p:anim calcmode="lin" valueType="num">
                                      <p:cBhvr additive="base">
                                        <p:cTn id="15" dur="500" fill="hold"/>
                                        <p:tgtEl>
                                          <p:spTgt spid="2253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253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532">
                                            <p:txEl>
                                              <p:pRg st="3" end="3"/>
                                            </p:txEl>
                                          </p:spTgt>
                                        </p:tgtEl>
                                        <p:attrNameLst>
                                          <p:attrName>style.visibility</p:attrName>
                                        </p:attrNameLst>
                                      </p:cBhvr>
                                      <p:to>
                                        <p:strVal val="visible"/>
                                      </p:to>
                                    </p:set>
                                    <p:anim calcmode="lin" valueType="num">
                                      <p:cBhvr additive="base">
                                        <p:cTn id="19" dur="500" fill="hold"/>
                                        <p:tgtEl>
                                          <p:spTgt spid="2253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2532">
                                            <p:txEl>
                                              <p:pRg st="5" end="5"/>
                                            </p:txEl>
                                          </p:spTgt>
                                        </p:tgtEl>
                                        <p:attrNameLst>
                                          <p:attrName>style.visibility</p:attrName>
                                        </p:attrNameLst>
                                      </p:cBhvr>
                                      <p:to>
                                        <p:strVal val="visible"/>
                                      </p:to>
                                    </p:set>
                                    <p:anim calcmode="lin" valueType="num">
                                      <p:cBhvr additive="base">
                                        <p:cTn id="25" dur="500" fill="hold"/>
                                        <p:tgtEl>
                                          <p:spTgt spid="2253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2">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2532">
                                            <p:txEl>
                                              <p:pRg st="6" end="6"/>
                                            </p:txEl>
                                          </p:spTgt>
                                        </p:tgtEl>
                                        <p:attrNameLst>
                                          <p:attrName>style.visibility</p:attrName>
                                        </p:attrNameLst>
                                      </p:cBhvr>
                                      <p:to>
                                        <p:strVal val="visible"/>
                                      </p:to>
                                    </p:set>
                                    <p:anim calcmode="lin" valueType="num">
                                      <p:cBhvr additive="base">
                                        <p:cTn id="29" dur="500" fill="hold"/>
                                        <p:tgtEl>
                                          <p:spTgt spid="2253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2532">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2532">
                                            <p:txEl>
                                              <p:pRg st="7" end="7"/>
                                            </p:txEl>
                                          </p:spTgt>
                                        </p:tgtEl>
                                        <p:attrNameLst>
                                          <p:attrName>style.visibility</p:attrName>
                                        </p:attrNameLst>
                                      </p:cBhvr>
                                      <p:to>
                                        <p:strVal val="visible"/>
                                      </p:to>
                                    </p:set>
                                    <p:anim calcmode="lin" valueType="num">
                                      <p:cBhvr additive="base">
                                        <p:cTn id="33" dur="500" fill="hold"/>
                                        <p:tgtEl>
                                          <p:spTgt spid="22532">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2532">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2532">
                                            <p:txEl>
                                              <p:pRg st="8" end="8"/>
                                            </p:txEl>
                                          </p:spTgt>
                                        </p:tgtEl>
                                        <p:attrNameLst>
                                          <p:attrName>style.visibility</p:attrName>
                                        </p:attrNameLst>
                                      </p:cBhvr>
                                      <p:to>
                                        <p:strVal val="visible"/>
                                      </p:to>
                                    </p:set>
                                    <p:anim calcmode="lin" valueType="num">
                                      <p:cBhvr additive="base">
                                        <p:cTn id="37" dur="500" fill="hold"/>
                                        <p:tgtEl>
                                          <p:spTgt spid="22532">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532">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2532">
                                            <p:txEl>
                                              <p:pRg st="9" end="9"/>
                                            </p:txEl>
                                          </p:spTgt>
                                        </p:tgtEl>
                                        <p:attrNameLst>
                                          <p:attrName>style.visibility</p:attrName>
                                        </p:attrNameLst>
                                      </p:cBhvr>
                                      <p:to>
                                        <p:strVal val="visible"/>
                                      </p:to>
                                    </p:set>
                                    <p:anim calcmode="lin" valueType="num">
                                      <p:cBhvr additive="base">
                                        <p:cTn id="41" dur="500" fill="hold"/>
                                        <p:tgtEl>
                                          <p:spTgt spid="22532">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253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noGrp="1" noChangeArrowheads="1"/>
          </p:cNvSpPr>
          <p:nvPr>
            <p:ph idx="1"/>
          </p:nvPr>
        </p:nvSpPr>
        <p:spPr>
          <a:xfrm>
            <a:off x="236538" y="914400"/>
            <a:ext cx="8907462" cy="5794375"/>
          </a:xfrm>
        </p:spPr>
        <p:txBody>
          <a:bodyPr>
            <a:noAutofit/>
          </a:bodyPr>
          <a:lstStyle/>
          <a:p>
            <a:pPr marL="274320" indent="-256032" eaLnBrk="1" fontAlgn="auto" hangingPunct="1">
              <a:lnSpc>
                <a:spcPct val="90000"/>
              </a:lnSpc>
              <a:spcAft>
                <a:spcPts val="0"/>
              </a:spcAft>
              <a:buFontTx/>
              <a:buNone/>
              <a:defRPr/>
            </a:pPr>
            <a:r>
              <a:rPr lang="en-US" sz="2800" b="1" dirty="0" smtClean="0">
                <a:latin typeface="Arial" charset="0"/>
              </a:rPr>
              <a:t>For we do not preach ourselves, but Jesus Christ as Lord, and ourselves as your servants for Jesus' sake. </a:t>
            </a:r>
            <a:r>
              <a:rPr lang="en-US" sz="2800" b="1" baseline="30000" dirty="0" smtClean="0">
                <a:latin typeface="Arial" charset="0"/>
              </a:rPr>
              <a:t>6</a:t>
            </a:r>
            <a:r>
              <a:rPr lang="en-US" sz="2800" b="1" dirty="0" smtClean="0">
                <a:latin typeface="Arial" charset="0"/>
              </a:rPr>
              <a:t> For God, who said, "Let light shine out of darkness," made his light shine in our hearts to give us the light of the knowledge of the glory of God in the face of Christ. 	2 Cor. 4:5-6</a:t>
            </a:r>
          </a:p>
          <a:p>
            <a:pPr marL="274320" indent="-256032" eaLnBrk="1" fontAlgn="auto" hangingPunct="1">
              <a:spcBef>
                <a:spcPct val="0"/>
              </a:spcBef>
              <a:spcAft>
                <a:spcPts val="0"/>
              </a:spcAft>
              <a:buFontTx/>
              <a:buNone/>
              <a:defRPr/>
            </a:pPr>
            <a:endParaRPr lang="en-US" sz="1400" b="1" dirty="0" smtClean="0">
              <a:latin typeface="Arial" charset="0"/>
            </a:endParaRPr>
          </a:p>
          <a:p>
            <a:pPr marL="274320" indent="-256032" eaLnBrk="1" fontAlgn="auto" hangingPunct="1">
              <a:lnSpc>
                <a:spcPct val="90000"/>
              </a:lnSpc>
              <a:spcAft>
                <a:spcPts val="0"/>
              </a:spcAft>
              <a:buFontTx/>
              <a:buNone/>
              <a:defRPr/>
            </a:pPr>
            <a:r>
              <a:rPr lang="en-US" sz="2800" b="1" dirty="0" smtClean="0">
                <a:latin typeface="Arial" charset="0"/>
              </a:rPr>
              <a:t>Therefore, if anyone is in Christ, he is a new creation; the old has gone, the new has come! </a:t>
            </a:r>
            <a:r>
              <a:rPr lang="en-US" sz="2800" b="1" baseline="30000" dirty="0" smtClean="0">
                <a:latin typeface="Arial" charset="0"/>
              </a:rPr>
              <a:t>18</a:t>
            </a:r>
            <a:r>
              <a:rPr lang="en-US" sz="2800" b="1" dirty="0" smtClean="0">
                <a:latin typeface="Arial" charset="0"/>
              </a:rPr>
              <a:t> All this is from God, who reconciled us to himself through Christ and gave us the ministry of reconciliation: </a:t>
            </a:r>
            <a:r>
              <a:rPr lang="en-US" sz="2800" b="1" baseline="30000" dirty="0" smtClean="0">
                <a:latin typeface="Arial" charset="0"/>
              </a:rPr>
              <a:t>19</a:t>
            </a:r>
            <a:r>
              <a:rPr lang="en-US" sz="2800" b="1" dirty="0" smtClean="0">
                <a:latin typeface="Arial" charset="0"/>
              </a:rPr>
              <a:t> that God was reconciling the world to himself in Christ, not counting men's sins against them.  And he has committed to us the message of reconciliation. 		2 Cor. 5:17-20</a:t>
            </a:r>
          </a:p>
        </p:txBody>
      </p:sp>
      <p:sp>
        <p:nvSpPr>
          <p:cNvPr id="585730" name="Rectangle 2"/>
          <p:cNvSpPr>
            <a:spLocks noGrp="1" noChangeArrowheads="1"/>
          </p:cNvSpPr>
          <p:nvPr>
            <p:ph type="title"/>
          </p:nvPr>
        </p:nvSpPr>
        <p:spPr>
          <a:xfrm>
            <a:off x="381000" y="457200"/>
            <a:ext cx="8229600" cy="573088"/>
          </a:xfrm>
        </p:spPr>
        <p:txBody>
          <a:bodyPr>
            <a:normAutofit fontScale="90000"/>
          </a:bodyPr>
          <a:lstStyle/>
          <a:p>
            <a:pPr algn="ctr" eaLnBrk="1" fontAlgn="auto" hangingPunct="1">
              <a:spcAft>
                <a:spcPts val="0"/>
              </a:spcAft>
              <a:defRPr/>
            </a:pPr>
            <a:r>
              <a:rPr lang="en-US" dirty="0">
                <a:latin typeface="Arial Black" pitchFamily="34" charset="0"/>
              </a:rPr>
              <a:t>The Book of 2 Corinthians</a:t>
            </a:r>
            <a:br>
              <a:rPr lang="en-US" dirty="0">
                <a:latin typeface="Arial Black" pitchFamily="34" charset="0"/>
              </a:rPr>
            </a:br>
            <a:r>
              <a:rPr lang="en-US" sz="2200" dirty="0">
                <a:latin typeface="Arial Black" pitchFamily="34" charset="0"/>
              </a:rPr>
              <a:t>Key Verses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3700" y="152400"/>
            <a:ext cx="8750300" cy="6308725"/>
          </a:xfrm>
          <a:prstGeom prst="rect">
            <a:avLst/>
          </a:prstGeom>
        </p:spPr>
        <p:txBody>
          <a:bodyPr>
            <a:spAutoFit/>
          </a:bodyPr>
          <a:lstStyle/>
          <a:p>
            <a:pPr algn="ctr">
              <a:defRPr/>
            </a:pPr>
            <a:r>
              <a:rPr lang="en-US" sz="4000" b="1" u="sng" dirty="0">
                <a:latin typeface="Arial" pitchFamily="34" charset="0"/>
                <a:cs typeface="Arial" pitchFamily="34" charset="0"/>
              </a:rPr>
              <a:t>Letters of Paul</a:t>
            </a:r>
            <a:r>
              <a:rPr lang="en-US" sz="4000" b="1" dirty="0">
                <a:latin typeface="Arial" pitchFamily="34" charset="0"/>
                <a:cs typeface="Arial" pitchFamily="34" charset="0"/>
              </a:rPr>
              <a:t> (NT5) </a:t>
            </a:r>
          </a:p>
          <a:p>
            <a:pPr>
              <a:defRPr/>
            </a:pPr>
            <a:endParaRPr lang="en-US" sz="800" b="1" dirty="0">
              <a:latin typeface="+mn-lt"/>
            </a:endParaRPr>
          </a:p>
          <a:p>
            <a:pPr marL="228600" indent="-228600">
              <a:buFont typeface="+mj-lt"/>
              <a:buAutoNum type="arabicPeriod"/>
              <a:defRPr/>
            </a:pPr>
            <a:r>
              <a:rPr lang="en-US" sz="3600" dirty="0">
                <a:latin typeface="Arial" pitchFamily="34" charset="0"/>
                <a:cs typeface="Arial" pitchFamily="34" charset="0"/>
              </a:rPr>
              <a:t> </a:t>
            </a:r>
            <a:r>
              <a:rPr lang="en-US" sz="4000" dirty="0">
                <a:latin typeface="Arial" pitchFamily="34" charset="0"/>
                <a:cs typeface="Arial" pitchFamily="34" charset="0"/>
              </a:rPr>
              <a:t> Life &amp; Teachings of Paul; Romans</a:t>
            </a:r>
          </a:p>
          <a:p>
            <a:pPr marL="457200" indent="-457200">
              <a:buFont typeface="+mj-lt"/>
              <a:buAutoNum type="arabicPeriod"/>
              <a:defRPr/>
            </a:pPr>
            <a:r>
              <a:rPr lang="en-US" sz="4000" dirty="0">
                <a:latin typeface="Arial" pitchFamily="34" charset="0"/>
                <a:cs typeface="Arial" pitchFamily="34" charset="0"/>
              </a:rPr>
              <a:t> 1</a:t>
            </a:r>
            <a:r>
              <a:rPr lang="en-US" sz="4000" baseline="30000" dirty="0">
                <a:latin typeface="Arial" pitchFamily="34" charset="0"/>
                <a:cs typeface="Arial" pitchFamily="34" charset="0"/>
              </a:rPr>
              <a:t>st</a:t>
            </a:r>
            <a:r>
              <a:rPr lang="en-US" sz="4000" dirty="0">
                <a:latin typeface="Arial" pitchFamily="34" charset="0"/>
                <a:cs typeface="Arial" pitchFamily="34" charset="0"/>
              </a:rPr>
              <a:t> &amp; 2</a:t>
            </a:r>
            <a:r>
              <a:rPr lang="en-US" sz="4000" baseline="30000" dirty="0">
                <a:latin typeface="Arial" pitchFamily="34" charset="0"/>
                <a:cs typeface="Arial" pitchFamily="34" charset="0"/>
              </a:rPr>
              <a:t>nd</a:t>
            </a:r>
            <a:r>
              <a:rPr lang="en-US" sz="4000" dirty="0">
                <a:latin typeface="Arial" pitchFamily="34" charset="0"/>
                <a:cs typeface="Arial" pitchFamily="34" charset="0"/>
              </a:rPr>
              <a:t> Corinthians</a:t>
            </a:r>
          </a:p>
          <a:p>
            <a:pPr marL="457200" indent="-457200">
              <a:buFont typeface="+mj-lt"/>
              <a:buAutoNum type="arabicPeriod"/>
              <a:defRPr/>
            </a:pPr>
            <a:r>
              <a:rPr lang="en-US" sz="4000" dirty="0">
                <a:latin typeface="Arial" pitchFamily="34" charset="0"/>
                <a:cs typeface="Arial" pitchFamily="34" charset="0"/>
              </a:rPr>
              <a:t> Galatians &amp; Ephesians</a:t>
            </a:r>
          </a:p>
          <a:p>
            <a:pPr marL="457200" indent="-457200">
              <a:buFont typeface="+mj-lt"/>
              <a:buAutoNum type="arabicPeriod"/>
              <a:defRPr/>
            </a:pPr>
            <a:r>
              <a:rPr lang="en-US" sz="4000" dirty="0">
                <a:latin typeface="Arial" pitchFamily="34" charset="0"/>
                <a:cs typeface="Arial" pitchFamily="34" charset="0"/>
              </a:rPr>
              <a:t> Philippians, Colossians &amp; Philemon</a:t>
            </a:r>
          </a:p>
          <a:p>
            <a:pPr marL="457200" indent="-457200">
              <a:buFont typeface="+mj-lt"/>
              <a:buAutoNum type="arabicPeriod"/>
              <a:defRPr/>
            </a:pPr>
            <a:r>
              <a:rPr lang="en-US" sz="4000" dirty="0">
                <a:latin typeface="Arial" pitchFamily="34" charset="0"/>
                <a:cs typeface="Arial" pitchFamily="34" charset="0"/>
              </a:rPr>
              <a:t> 1</a:t>
            </a:r>
            <a:r>
              <a:rPr lang="en-US" sz="4000" baseline="30000" dirty="0">
                <a:latin typeface="Arial" pitchFamily="34" charset="0"/>
                <a:cs typeface="Arial" pitchFamily="34" charset="0"/>
              </a:rPr>
              <a:t>st</a:t>
            </a:r>
            <a:r>
              <a:rPr lang="en-US" sz="4000" dirty="0">
                <a:latin typeface="Arial" pitchFamily="34" charset="0"/>
                <a:cs typeface="Arial" pitchFamily="34" charset="0"/>
              </a:rPr>
              <a:t> &amp; 2</a:t>
            </a:r>
            <a:r>
              <a:rPr lang="en-US" sz="4000" baseline="30000" dirty="0">
                <a:latin typeface="Arial" pitchFamily="34" charset="0"/>
                <a:cs typeface="Arial" pitchFamily="34" charset="0"/>
              </a:rPr>
              <a:t>nd</a:t>
            </a:r>
            <a:r>
              <a:rPr lang="en-US" sz="4000" dirty="0">
                <a:latin typeface="Arial" pitchFamily="34" charset="0"/>
                <a:cs typeface="Arial" pitchFamily="34" charset="0"/>
              </a:rPr>
              <a:t> Thessalonians</a:t>
            </a:r>
          </a:p>
          <a:p>
            <a:pPr marL="457200" indent="-457200">
              <a:buFont typeface="+mj-lt"/>
              <a:buAutoNum type="arabicPeriod"/>
              <a:defRPr/>
            </a:pPr>
            <a:r>
              <a:rPr lang="en-US" sz="4000" dirty="0">
                <a:latin typeface="Arial" pitchFamily="34" charset="0"/>
                <a:cs typeface="Arial" pitchFamily="34" charset="0"/>
              </a:rPr>
              <a:t> Pastoral Epistles: 1</a:t>
            </a:r>
            <a:r>
              <a:rPr lang="en-US" sz="4000" baseline="30000" dirty="0">
                <a:latin typeface="Arial" pitchFamily="34" charset="0"/>
                <a:cs typeface="Arial" pitchFamily="34" charset="0"/>
              </a:rPr>
              <a:t>st</a:t>
            </a:r>
            <a:r>
              <a:rPr lang="en-US" sz="4000" dirty="0">
                <a:latin typeface="Arial" pitchFamily="34" charset="0"/>
                <a:cs typeface="Arial" pitchFamily="34" charset="0"/>
              </a:rPr>
              <a:t> &amp; 2</a:t>
            </a:r>
            <a:r>
              <a:rPr lang="en-US" sz="4000" baseline="30000" dirty="0">
                <a:latin typeface="Arial" pitchFamily="34" charset="0"/>
                <a:cs typeface="Arial" pitchFamily="34" charset="0"/>
              </a:rPr>
              <a:t>nd</a:t>
            </a:r>
            <a:r>
              <a:rPr lang="en-US" sz="4000" dirty="0">
                <a:latin typeface="Arial" pitchFamily="34" charset="0"/>
                <a:cs typeface="Arial" pitchFamily="34" charset="0"/>
              </a:rPr>
              <a:t> Timothy, 	Titus</a:t>
            </a:r>
          </a:p>
          <a:p>
            <a:pPr marL="457200" indent="-457200">
              <a:buFont typeface="+mj-lt"/>
              <a:buAutoNum type="arabicPeriod"/>
              <a:defRPr/>
            </a:pPr>
            <a:r>
              <a:rPr lang="en-US" sz="4000" dirty="0">
                <a:latin typeface="Arial" pitchFamily="34" charset="0"/>
                <a:cs typeface="Arial" pitchFamily="34" charset="0"/>
              </a:rPr>
              <a:t> The Significance of Paul; Final 	Exam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9" name="Rectangle 3"/>
          <p:cNvSpPr>
            <a:spLocks noGrp="1" noChangeArrowheads="1"/>
          </p:cNvSpPr>
          <p:nvPr>
            <p:ph idx="1"/>
          </p:nvPr>
        </p:nvSpPr>
        <p:spPr>
          <a:xfrm>
            <a:off x="0" y="685800"/>
            <a:ext cx="9144000" cy="6473825"/>
          </a:xfrm>
        </p:spPr>
        <p:txBody>
          <a:bodyPr/>
          <a:lstStyle/>
          <a:p>
            <a:pPr marL="274320" indent="-274320" eaLnBrk="1" fontAlgn="auto" hangingPunct="1">
              <a:spcAft>
                <a:spcPts val="0"/>
              </a:spcAft>
              <a:buClr>
                <a:schemeClr val="accent1">
                  <a:lumMod val="60000"/>
                  <a:lumOff val="40000"/>
                </a:schemeClr>
              </a:buClr>
              <a:buFont typeface="Arial" pitchFamily="34" charset="0"/>
              <a:buChar char="•"/>
              <a:defRPr/>
            </a:pPr>
            <a:r>
              <a:rPr lang="en-US" sz="2000" b="1" u="sng" dirty="0">
                <a:latin typeface="Arial" charset="0"/>
              </a:rPr>
              <a:t>Author</a:t>
            </a:r>
            <a:r>
              <a:rPr lang="en-US" sz="2000" b="1" dirty="0">
                <a:latin typeface="Arial" charset="0"/>
              </a:rPr>
              <a:t>: 	</a:t>
            </a:r>
            <a:r>
              <a:rPr lang="en-US" sz="2800" b="1" dirty="0">
                <a:latin typeface="Arial" charset="0"/>
              </a:rPr>
              <a:t>Apostle Paul</a:t>
            </a:r>
          </a:p>
          <a:p>
            <a:pPr marL="274320" indent="-274320" eaLnBrk="1" fontAlgn="auto" hangingPunct="1">
              <a:spcAft>
                <a:spcPts val="0"/>
              </a:spcAft>
              <a:buClr>
                <a:schemeClr val="accent1">
                  <a:lumMod val="60000"/>
                  <a:lumOff val="40000"/>
                </a:schemeClr>
              </a:buClr>
              <a:buFont typeface="Arial" pitchFamily="34" charset="0"/>
              <a:buChar char="•"/>
              <a:defRPr/>
            </a:pPr>
            <a:r>
              <a:rPr lang="en-US" sz="2000" b="1" u="sng" dirty="0">
                <a:latin typeface="Arial" charset="0"/>
              </a:rPr>
              <a:t>Date</a:t>
            </a:r>
            <a:r>
              <a:rPr lang="en-US" sz="2000" b="1" dirty="0">
                <a:latin typeface="Arial" charset="0"/>
              </a:rPr>
              <a:t>:	</a:t>
            </a:r>
            <a:r>
              <a:rPr lang="en-US" sz="2000" b="1" dirty="0" smtClean="0">
                <a:latin typeface="Arial" charset="0"/>
              </a:rPr>
              <a:t>	</a:t>
            </a:r>
            <a:r>
              <a:rPr lang="en-US" sz="2800" b="1" dirty="0" smtClean="0">
                <a:latin typeface="Arial" charset="0"/>
              </a:rPr>
              <a:t>c</a:t>
            </a:r>
            <a:r>
              <a:rPr lang="en-US" sz="2800" b="1" dirty="0">
                <a:latin typeface="Arial" charset="0"/>
              </a:rPr>
              <a:t>. AD </a:t>
            </a:r>
            <a:r>
              <a:rPr lang="en-US" sz="2800" b="1" dirty="0" smtClean="0">
                <a:latin typeface="Arial" charset="0"/>
              </a:rPr>
              <a:t>49</a:t>
            </a:r>
            <a:endParaRPr lang="en-US" sz="2800" b="1" dirty="0">
              <a:latin typeface="Arial" charset="0"/>
            </a:endParaRPr>
          </a:p>
          <a:p>
            <a:pPr marL="274320" indent="-274320" eaLnBrk="1" fontAlgn="auto" hangingPunct="1">
              <a:spcAft>
                <a:spcPts val="0"/>
              </a:spcAft>
              <a:buClr>
                <a:schemeClr val="accent1">
                  <a:lumMod val="60000"/>
                  <a:lumOff val="40000"/>
                </a:schemeClr>
              </a:buClr>
              <a:buFont typeface="Arial" pitchFamily="34" charset="0"/>
              <a:buChar char="•"/>
              <a:defRPr/>
            </a:pPr>
            <a:r>
              <a:rPr lang="en-US" sz="2000" b="1" u="sng" dirty="0">
                <a:latin typeface="Arial" charset="0"/>
              </a:rPr>
              <a:t>Theme</a:t>
            </a:r>
            <a:r>
              <a:rPr lang="en-US" sz="2000" b="1" dirty="0">
                <a:latin typeface="Arial" charset="0"/>
              </a:rPr>
              <a:t>:	</a:t>
            </a:r>
            <a:r>
              <a:rPr lang="en-US" sz="2800" b="1" dirty="0">
                <a:latin typeface="Arial" charset="0"/>
              </a:rPr>
              <a:t>Salvation is by grace alone, and the Old 		Testament Law is not only unnecessary, 		but harmful.</a:t>
            </a:r>
          </a:p>
          <a:p>
            <a:pPr marL="274320" indent="-274320" eaLnBrk="1" fontAlgn="auto" hangingPunct="1">
              <a:spcAft>
                <a:spcPts val="0"/>
              </a:spcAft>
              <a:buClr>
                <a:schemeClr val="accent1">
                  <a:lumMod val="60000"/>
                  <a:lumOff val="40000"/>
                </a:schemeClr>
              </a:buClr>
              <a:buFont typeface="Arial" pitchFamily="34" charset="0"/>
              <a:buChar char="•"/>
              <a:defRPr/>
            </a:pPr>
            <a:r>
              <a:rPr lang="en-US" sz="2000" b="1" u="sng" dirty="0">
                <a:latin typeface="Arial" charset="0"/>
              </a:rPr>
              <a:t>Purpose</a:t>
            </a:r>
            <a:r>
              <a:rPr lang="en-US" sz="2000" b="1" dirty="0">
                <a:latin typeface="Arial" charset="0"/>
              </a:rPr>
              <a:t>:     </a:t>
            </a:r>
            <a:r>
              <a:rPr lang="en-US" sz="2800" b="1" dirty="0">
                <a:latin typeface="Arial" charset="0"/>
              </a:rPr>
              <a:t>To correct the false teaching of </a:t>
            </a:r>
            <a:r>
              <a:rPr lang="en-US" sz="2800" b="1" dirty="0" err="1">
                <a:latin typeface="Arial" charset="0"/>
              </a:rPr>
              <a:t>Judaizers</a:t>
            </a:r>
            <a:r>
              <a:rPr lang="en-US" sz="2800" b="1" dirty="0">
                <a:latin typeface="Arial" charset="0"/>
              </a:rPr>
              <a:t> 		who had misled the Galatian churches 		after Paul planted them.</a:t>
            </a:r>
          </a:p>
          <a:p>
            <a:pPr marL="274320" indent="-274320" eaLnBrk="1" fontAlgn="auto" hangingPunct="1">
              <a:spcAft>
                <a:spcPts val="0"/>
              </a:spcAft>
              <a:buClr>
                <a:schemeClr val="accent1">
                  <a:lumMod val="60000"/>
                  <a:lumOff val="40000"/>
                </a:schemeClr>
              </a:buClr>
              <a:buFont typeface="Arial" pitchFamily="34" charset="0"/>
              <a:buChar char="•"/>
              <a:defRPr/>
            </a:pPr>
            <a:endParaRPr lang="en-US" sz="1400" b="1" dirty="0">
              <a:latin typeface="Arial" charset="0"/>
            </a:endParaRPr>
          </a:p>
          <a:p>
            <a:pPr marL="365125" indent="0" eaLnBrk="1" fontAlgn="auto" hangingPunct="1">
              <a:spcAft>
                <a:spcPts val="0"/>
              </a:spcAft>
              <a:buClr>
                <a:schemeClr val="accent1">
                  <a:lumMod val="60000"/>
                  <a:lumOff val="40000"/>
                </a:schemeClr>
              </a:buClr>
              <a:buFont typeface="Arial" pitchFamily="34" charset="0"/>
              <a:buNone/>
              <a:defRPr/>
            </a:pPr>
            <a:r>
              <a:rPr lang="en-US" sz="2000" b="1" u="sng" dirty="0">
                <a:latin typeface="Arial" charset="0"/>
              </a:rPr>
              <a:t>Outline</a:t>
            </a:r>
            <a:r>
              <a:rPr lang="en-US" sz="2000" b="1" dirty="0">
                <a:latin typeface="Arial" charset="0"/>
              </a:rPr>
              <a:t>:  </a:t>
            </a:r>
            <a:r>
              <a:rPr lang="en-US" sz="2000" b="1" dirty="0" smtClean="0">
                <a:latin typeface="Arial" charset="0"/>
              </a:rPr>
              <a:t> </a:t>
            </a:r>
            <a:r>
              <a:rPr lang="en-US" sz="2800" b="1" dirty="0" smtClean="0">
                <a:latin typeface="Arial" charset="0"/>
              </a:rPr>
              <a:t>*</a:t>
            </a:r>
            <a:r>
              <a:rPr lang="en-US" sz="2800" b="1" u="sng" dirty="0">
                <a:latin typeface="Arial" charset="0"/>
              </a:rPr>
              <a:t>Gospel of Grace Defended</a:t>
            </a:r>
            <a:r>
              <a:rPr lang="en-US" sz="2800" b="1" dirty="0">
                <a:latin typeface="Arial" charset="0"/>
              </a:rPr>
              <a:t> (1-2)</a:t>
            </a:r>
          </a:p>
          <a:p>
            <a:pPr marL="1539875" lvl="1" indent="-1174750" eaLnBrk="1" fontAlgn="auto" hangingPunct="1">
              <a:spcAft>
                <a:spcPts val="0"/>
              </a:spcAft>
              <a:buClr>
                <a:schemeClr val="accent1">
                  <a:lumMod val="60000"/>
                  <a:lumOff val="40000"/>
                </a:schemeClr>
              </a:buClr>
              <a:buFont typeface="Tahoma" pitchFamily="34" charset="0"/>
              <a:buNone/>
              <a:defRPr/>
            </a:pPr>
            <a:r>
              <a:rPr lang="en-US" sz="2800" b="1" dirty="0">
                <a:latin typeface="Arial" charset="0"/>
              </a:rPr>
              <a:t>	</a:t>
            </a:r>
            <a:r>
              <a:rPr lang="en-US" sz="2800" b="1" dirty="0" smtClean="0">
                <a:latin typeface="Arial" charset="0"/>
              </a:rPr>
              <a:t>*</a:t>
            </a:r>
            <a:r>
              <a:rPr lang="en-US" sz="2800" b="1" u="sng" dirty="0">
                <a:latin typeface="Arial" charset="0"/>
              </a:rPr>
              <a:t>Gospel of Grace Explained</a:t>
            </a:r>
            <a:r>
              <a:rPr lang="en-US" sz="2800" b="1" dirty="0">
                <a:latin typeface="Arial" charset="0"/>
              </a:rPr>
              <a:t> (3-4)</a:t>
            </a:r>
          </a:p>
          <a:p>
            <a:pPr marL="1431925" lvl="1" indent="-1066800" eaLnBrk="1" fontAlgn="auto" hangingPunct="1">
              <a:spcAft>
                <a:spcPts val="0"/>
              </a:spcAft>
              <a:buClr>
                <a:schemeClr val="accent1">
                  <a:lumMod val="60000"/>
                  <a:lumOff val="40000"/>
                </a:schemeClr>
              </a:buClr>
              <a:buFont typeface="Tahoma" pitchFamily="34" charset="0"/>
              <a:buNone/>
              <a:defRPr/>
            </a:pPr>
            <a:r>
              <a:rPr lang="en-US" sz="2800" b="1" dirty="0">
                <a:latin typeface="Arial" charset="0"/>
              </a:rPr>
              <a:t>	</a:t>
            </a:r>
            <a:r>
              <a:rPr lang="en-US" sz="2800" b="1" dirty="0" smtClean="0">
                <a:latin typeface="Arial" charset="0"/>
              </a:rPr>
              <a:t> </a:t>
            </a:r>
            <a:r>
              <a:rPr lang="en-US" sz="2800" b="1" dirty="0">
                <a:latin typeface="Arial" charset="0"/>
              </a:rPr>
              <a:t>*</a:t>
            </a:r>
            <a:r>
              <a:rPr lang="en-US" sz="2800" b="1" u="sng" dirty="0">
                <a:latin typeface="Arial" charset="0"/>
              </a:rPr>
              <a:t>Gospel of Grace Applied</a:t>
            </a:r>
            <a:r>
              <a:rPr lang="en-US" sz="2800" b="1" dirty="0">
                <a:latin typeface="Arial" charset="0"/>
              </a:rPr>
              <a:t> (5-6)</a:t>
            </a:r>
          </a:p>
          <a:p>
            <a:pPr marL="1005840" lvl="2" indent="-256032" eaLnBrk="1" fontAlgn="auto" hangingPunct="1">
              <a:spcAft>
                <a:spcPts val="0"/>
              </a:spcAft>
              <a:buFontTx/>
              <a:buNone/>
              <a:defRPr/>
            </a:pPr>
            <a:r>
              <a:rPr lang="en-US" sz="1800" b="1" dirty="0">
                <a:solidFill>
                  <a:schemeClr val="bg1"/>
                </a:solidFill>
                <a:latin typeface="Arial" charset="0"/>
              </a:rPr>
              <a:t>	</a:t>
            </a:r>
            <a:r>
              <a:rPr lang="en-US" sz="1600" b="1" dirty="0">
                <a:solidFill>
                  <a:schemeClr val="bg1"/>
                </a:solidFill>
                <a:latin typeface="Arial" charset="0"/>
              </a:rPr>
              <a:t>	</a:t>
            </a:r>
          </a:p>
        </p:txBody>
      </p:sp>
      <p:sp>
        <p:nvSpPr>
          <p:cNvPr id="572418" name="Rectangle 2"/>
          <p:cNvSpPr>
            <a:spLocks noGrp="1" noChangeArrowheads="1"/>
          </p:cNvSpPr>
          <p:nvPr>
            <p:ph type="title"/>
          </p:nvPr>
        </p:nvSpPr>
        <p:spPr>
          <a:xfrm>
            <a:off x="457200" y="15875"/>
            <a:ext cx="8229600" cy="625475"/>
          </a:xfrm>
        </p:spPr>
        <p:txBody>
          <a:bodyPr/>
          <a:lstStyle/>
          <a:p>
            <a:pPr algn="ctr" eaLnBrk="1" fontAlgn="auto" hangingPunct="1">
              <a:spcAft>
                <a:spcPts val="0"/>
              </a:spcAft>
              <a:defRPr/>
            </a:pPr>
            <a:r>
              <a:rPr lang="en-US" dirty="0">
                <a:latin typeface="Arial Black" pitchFamily="34" charset="0"/>
                <a:cs typeface="Arial" pitchFamily="34" charset="0"/>
              </a:rPr>
              <a:t>The Book of Galatians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idx="1"/>
          </p:nvPr>
        </p:nvSpPr>
        <p:spPr>
          <a:xfrm>
            <a:off x="228600" y="1219200"/>
            <a:ext cx="8596313" cy="5794375"/>
          </a:xfrm>
        </p:spPr>
        <p:txBody>
          <a:bodyPr/>
          <a:lstStyle/>
          <a:p>
            <a:pPr marL="274320" indent="-256032" eaLnBrk="1" fontAlgn="auto" hangingPunct="1">
              <a:lnSpc>
                <a:spcPct val="90000"/>
              </a:lnSpc>
              <a:spcAft>
                <a:spcPts val="0"/>
              </a:spcAft>
              <a:buFontTx/>
              <a:buNone/>
              <a:defRPr/>
            </a:pPr>
            <a:r>
              <a:rPr lang="en-US" sz="2800" b="1" smtClean="0">
                <a:latin typeface="Arial" charset="0"/>
              </a:rPr>
              <a:t>I have been crucified with Christ and I no longer live, but Christ lives in me.  The life I live in the body, I live by faith in the Son of God, who loved me and gave himself for me. </a:t>
            </a:r>
            <a:r>
              <a:rPr lang="en-US" sz="2800" b="1" baseline="30000" smtClean="0">
                <a:latin typeface="Arial" charset="0"/>
              </a:rPr>
              <a:t>21</a:t>
            </a:r>
            <a:r>
              <a:rPr lang="en-US" sz="2800" b="1" smtClean="0">
                <a:latin typeface="Arial" charset="0"/>
              </a:rPr>
              <a:t> I do not set aside the grace of God, for if righteousness could be gained through the law, Christ died for nothing!  </a:t>
            </a:r>
          </a:p>
          <a:p>
            <a:pPr marL="274320" indent="-256032" eaLnBrk="1" fontAlgn="auto" hangingPunct="1">
              <a:lnSpc>
                <a:spcPct val="90000"/>
              </a:lnSpc>
              <a:spcAft>
                <a:spcPts val="0"/>
              </a:spcAft>
              <a:buFontTx/>
              <a:buNone/>
              <a:defRPr/>
            </a:pPr>
            <a:r>
              <a:rPr lang="en-US" sz="2800" b="1" smtClean="0">
                <a:latin typeface="Arial" charset="0"/>
              </a:rPr>
              <a:t>						Galatians 2:20-21</a:t>
            </a:r>
          </a:p>
          <a:p>
            <a:pPr marL="274320" indent="-256032" eaLnBrk="1" fontAlgn="auto" hangingPunct="1">
              <a:lnSpc>
                <a:spcPct val="90000"/>
              </a:lnSpc>
              <a:spcAft>
                <a:spcPts val="0"/>
              </a:spcAft>
              <a:buFontTx/>
              <a:buNone/>
              <a:defRPr/>
            </a:pPr>
            <a:endParaRPr lang="en-US" sz="2800" b="1" smtClean="0">
              <a:latin typeface="Arial" charset="0"/>
            </a:endParaRPr>
          </a:p>
          <a:p>
            <a:pPr marL="274320" indent="-256032" eaLnBrk="1" fontAlgn="auto" hangingPunct="1">
              <a:lnSpc>
                <a:spcPct val="90000"/>
              </a:lnSpc>
              <a:spcAft>
                <a:spcPts val="0"/>
              </a:spcAft>
              <a:buFontTx/>
              <a:buNone/>
              <a:defRPr/>
            </a:pPr>
            <a:r>
              <a:rPr lang="en-US" sz="2800" b="1" smtClean="0">
                <a:latin typeface="Arial" charset="0"/>
              </a:rPr>
              <a:t>It is for freedom that Christ has set us free. Stand firm, then, and do not let yourselves be burdened again by a yoke of slavery. </a:t>
            </a:r>
          </a:p>
          <a:p>
            <a:pPr marL="274320" indent="-256032" eaLnBrk="1" fontAlgn="auto" hangingPunct="1">
              <a:lnSpc>
                <a:spcPct val="90000"/>
              </a:lnSpc>
              <a:spcAft>
                <a:spcPts val="0"/>
              </a:spcAft>
              <a:buFontTx/>
              <a:buNone/>
              <a:defRPr/>
            </a:pPr>
            <a:r>
              <a:rPr lang="en-US" sz="2800" b="1" smtClean="0">
                <a:latin typeface="Arial" charset="0"/>
              </a:rPr>
              <a:t>						Galatians 5:1</a:t>
            </a:r>
          </a:p>
        </p:txBody>
      </p:sp>
      <p:sp>
        <p:nvSpPr>
          <p:cNvPr id="588802" name="Rectangle 2"/>
          <p:cNvSpPr>
            <a:spLocks noGrp="1" noChangeArrowheads="1"/>
          </p:cNvSpPr>
          <p:nvPr>
            <p:ph type="title"/>
          </p:nvPr>
        </p:nvSpPr>
        <p:spPr>
          <a:xfrm>
            <a:off x="304800" y="457200"/>
            <a:ext cx="8229600" cy="573088"/>
          </a:xfrm>
        </p:spPr>
        <p:txBody>
          <a:bodyPr>
            <a:normAutofit fontScale="90000"/>
          </a:bodyPr>
          <a:lstStyle/>
          <a:p>
            <a:pPr algn="ctr" eaLnBrk="1" fontAlgn="auto" hangingPunct="1">
              <a:spcAft>
                <a:spcPts val="0"/>
              </a:spcAft>
              <a:defRPr/>
            </a:pPr>
            <a:r>
              <a:rPr lang="en-US" dirty="0">
                <a:latin typeface="Arial Black" pitchFamily="34" charset="0"/>
              </a:rPr>
              <a:t>The Book of Galatians</a:t>
            </a:r>
            <a:br>
              <a:rPr lang="en-US" dirty="0">
                <a:latin typeface="Arial Black" pitchFamily="34" charset="0"/>
              </a:rPr>
            </a:br>
            <a:r>
              <a:rPr lang="en-US" sz="2200" dirty="0">
                <a:latin typeface="Arial Black" pitchFamily="34" charset="0"/>
              </a:rPr>
              <a:t>Key Verses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3"/>
          <p:cNvSpPr>
            <a:spLocks noGrp="1" noChangeArrowheads="1"/>
          </p:cNvSpPr>
          <p:nvPr>
            <p:ph idx="1"/>
          </p:nvPr>
        </p:nvSpPr>
        <p:spPr>
          <a:xfrm>
            <a:off x="0" y="838200"/>
            <a:ext cx="9144000" cy="6473825"/>
          </a:xfrm>
        </p:spPr>
        <p:txBody>
          <a:bodyPr/>
          <a:lstStyle/>
          <a:p>
            <a:pPr marL="274320" indent="-256032" eaLnBrk="1" fontAlgn="auto" hangingPunct="1">
              <a:spcAft>
                <a:spcPts val="0"/>
              </a:spcAft>
              <a:defRPr/>
            </a:pPr>
            <a:r>
              <a:rPr lang="en-US" sz="2800" b="1" u="sng" smtClean="0">
                <a:latin typeface="Arial" charset="0"/>
              </a:rPr>
              <a:t>Author</a:t>
            </a:r>
            <a:r>
              <a:rPr lang="en-US" sz="2800" b="1" smtClean="0">
                <a:latin typeface="Arial" charset="0"/>
              </a:rPr>
              <a:t>: 	Apostle Paul</a:t>
            </a:r>
          </a:p>
          <a:p>
            <a:pPr marL="274320" indent="-256032" eaLnBrk="1" fontAlgn="auto" hangingPunct="1">
              <a:spcAft>
                <a:spcPts val="0"/>
              </a:spcAft>
              <a:defRPr/>
            </a:pPr>
            <a:r>
              <a:rPr lang="en-US" sz="2800" b="1" u="sng" smtClean="0">
                <a:latin typeface="Arial" charset="0"/>
              </a:rPr>
              <a:t>Date</a:t>
            </a:r>
            <a:r>
              <a:rPr lang="en-US" sz="2800" b="1" smtClean="0">
                <a:latin typeface="Arial" charset="0"/>
              </a:rPr>
              <a:t>:	c. AD 51-52</a:t>
            </a:r>
          </a:p>
          <a:p>
            <a:pPr marL="274320" indent="-256032" eaLnBrk="1" fontAlgn="auto" hangingPunct="1">
              <a:spcAft>
                <a:spcPts val="0"/>
              </a:spcAft>
              <a:defRPr/>
            </a:pPr>
            <a:r>
              <a:rPr lang="en-US" sz="2800" b="1" u="sng" smtClean="0">
                <a:latin typeface="Arial" charset="0"/>
              </a:rPr>
              <a:t>Theme</a:t>
            </a:r>
            <a:r>
              <a:rPr lang="en-US" sz="2800" b="1" smtClean="0">
                <a:latin typeface="Arial" charset="0"/>
              </a:rPr>
              <a:t>:	Primarily an emphasis on the Second 		Coming of Christ.</a:t>
            </a:r>
          </a:p>
          <a:p>
            <a:pPr marL="274320" indent="-256032" eaLnBrk="1" fontAlgn="auto" hangingPunct="1">
              <a:spcAft>
                <a:spcPts val="0"/>
              </a:spcAft>
              <a:defRPr/>
            </a:pPr>
            <a:r>
              <a:rPr lang="en-US" sz="2800" b="1" u="sng" smtClean="0">
                <a:latin typeface="Arial" charset="0"/>
              </a:rPr>
              <a:t>Purpose</a:t>
            </a:r>
            <a:r>
              <a:rPr lang="en-US" sz="2800" b="1" smtClean="0">
                <a:latin typeface="Arial" charset="0"/>
              </a:rPr>
              <a:t>:  To provide instruction, support and 			encouragement to a young church in 			time of persecution.</a:t>
            </a:r>
          </a:p>
          <a:p>
            <a:pPr marL="274320" indent="-256032" eaLnBrk="1" fontAlgn="auto" hangingPunct="1">
              <a:spcAft>
                <a:spcPts val="0"/>
              </a:spcAft>
              <a:defRPr/>
            </a:pPr>
            <a:endParaRPr lang="en-US" sz="1800" b="1" smtClean="0">
              <a:latin typeface="Arial" charset="0"/>
            </a:endParaRPr>
          </a:p>
          <a:p>
            <a:pPr marL="274320" indent="-256032" eaLnBrk="1" fontAlgn="auto" hangingPunct="1">
              <a:spcAft>
                <a:spcPts val="0"/>
              </a:spcAft>
              <a:defRPr/>
            </a:pPr>
            <a:r>
              <a:rPr lang="en-US" b="1" u="sng" smtClean="0">
                <a:latin typeface="Arial" charset="0"/>
              </a:rPr>
              <a:t>Outline</a:t>
            </a:r>
            <a:r>
              <a:rPr lang="en-US" b="1" smtClean="0">
                <a:latin typeface="Arial" charset="0"/>
              </a:rPr>
              <a:t>: </a:t>
            </a:r>
            <a:r>
              <a:rPr lang="en-US" sz="2800" b="1" smtClean="0">
                <a:latin typeface="Arial" charset="0"/>
              </a:rPr>
              <a:t>*</a:t>
            </a:r>
            <a:r>
              <a:rPr lang="en-US" sz="2700" b="1" u="sng" smtClean="0">
                <a:latin typeface="Arial" charset="0"/>
              </a:rPr>
              <a:t>Personal Reflections on Thessalonians</a:t>
            </a:r>
            <a:r>
              <a:rPr lang="en-US" sz="2700" b="1" smtClean="0">
                <a:latin typeface="Arial" charset="0"/>
              </a:rPr>
              <a:t> (1-3)</a:t>
            </a:r>
          </a:p>
          <a:p>
            <a:pPr marL="640080" lvl="1" indent="-256032" eaLnBrk="1" fontAlgn="auto" hangingPunct="1">
              <a:spcAft>
                <a:spcPts val="0"/>
              </a:spcAft>
              <a:buFont typeface="Tahoma" pitchFamily="34" charset="0"/>
              <a:buNone/>
              <a:defRPr/>
            </a:pPr>
            <a:r>
              <a:rPr lang="en-US" sz="1600" b="1" smtClean="0">
                <a:latin typeface="Arial" charset="0"/>
              </a:rPr>
              <a:t>		</a:t>
            </a:r>
            <a:r>
              <a:rPr lang="en-US" sz="2400" b="1" smtClean="0">
                <a:latin typeface="Arial" charset="0"/>
              </a:rPr>
              <a:t>       </a:t>
            </a:r>
            <a:r>
              <a:rPr lang="en-US" sz="2800" b="1" smtClean="0">
                <a:latin typeface="Arial" charset="0"/>
              </a:rPr>
              <a:t>*</a:t>
            </a:r>
            <a:r>
              <a:rPr lang="en-US" sz="2800" b="1" u="sng" smtClean="0">
                <a:latin typeface="Arial" charset="0"/>
              </a:rPr>
              <a:t>Instructions for the Thessalonians</a:t>
            </a:r>
            <a:r>
              <a:rPr lang="en-US" sz="2800" b="1" smtClean="0">
                <a:latin typeface="Arial" charset="0"/>
              </a:rPr>
              <a:t> (4-5)</a:t>
            </a:r>
          </a:p>
          <a:p>
            <a:pPr marL="640080" lvl="1" indent="-256032" eaLnBrk="1" fontAlgn="auto" hangingPunct="1">
              <a:spcAft>
                <a:spcPts val="0"/>
              </a:spcAft>
              <a:buFont typeface="Tahoma" pitchFamily="34" charset="0"/>
              <a:buNone/>
              <a:defRPr/>
            </a:pPr>
            <a:r>
              <a:rPr lang="en-US" sz="1800" b="1" smtClean="0">
                <a:solidFill>
                  <a:schemeClr val="bg1"/>
                </a:solidFill>
                <a:latin typeface="Arial" charset="0"/>
              </a:rPr>
              <a:t>			</a:t>
            </a:r>
            <a:r>
              <a:rPr lang="en-US" sz="1600" b="1" smtClean="0">
                <a:solidFill>
                  <a:schemeClr val="bg1"/>
                </a:solidFill>
                <a:latin typeface="Arial" charset="0"/>
              </a:rPr>
              <a:t>     </a:t>
            </a:r>
            <a:endParaRPr lang="en-US" b="1" smtClean="0">
              <a:solidFill>
                <a:schemeClr val="bg1"/>
              </a:solidFill>
              <a:latin typeface="Arial" charset="0"/>
            </a:endParaRPr>
          </a:p>
        </p:txBody>
      </p:sp>
      <p:sp>
        <p:nvSpPr>
          <p:cNvPr id="576514" name="Rectangle 2"/>
          <p:cNvSpPr>
            <a:spLocks noGrp="1" noChangeArrowheads="1"/>
          </p:cNvSpPr>
          <p:nvPr>
            <p:ph type="title"/>
          </p:nvPr>
        </p:nvSpPr>
        <p:spPr>
          <a:xfrm>
            <a:off x="457200" y="60325"/>
            <a:ext cx="8229600" cy="625475"/>
          </a:xfrm>
        </p:spPr>
        <p:txBody>
          <a:bodyPr/>
          <a:lstStyle/>
          <a:p>
            <a:pPr algn="ctr" eaLnBrk="1" fontAlgn="auto" hangingPunct="1">
              <a:spcAft>
                <a:spcPts val="0"/>
              </a:spcAft>
              <a:defRPr/>
            </a:pPr>
            <a:r>
              <a:rPr lang="en-US" sz="3200" dirty="0">
                <a:latin typeface="Arial Black" pitchFamily="34" charset="0"/>
              </a:rPr>
              <a:t>The Book of 1 Thessalonians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idx="1"/>
          </p:nvPr>
        </p:nvSpPr>
        <p:spPr>
          <a:xfrm>
            <a:off x="309563" y="1104900"/>
            <a:ext cx="8596312" cy="5753100"/>
          </a:xfrm>
        </p:spPr>
        <p:txBody>
          <a:bodyPr/>
          <a:lstStyle/>
          <a:p>
            <a:pPr marL="274320" indent="-256032" eaLnBrk="1" fontAlgn="auto" hangingPunct="1">
              <a:lnSpc>
                <a:spcPct val="80000"/>
              </a:lnSpc>
              <a:spcAft>
                <a:spcPts val="0"/>
              </a:spcAft>
              <a:buFontTx/>
              <a:buNone/>
              <a:defRPr/>
            </a:pPr>
            <a:r>
              <a:rPr lang="en-US" sz="2600" b="1" smtClean="0">
                <a:latin typeface="Arial" charset="0"/>
              </a:rPr>
              <a:t>May the Lord make your love increase and overflow for each other and for everyone else, just as ours does for you. </a:t>
            </a:r>
            <a:r>
              <a:rPr lang="en-US" sz="2600" b="1" baseline="30000" smtClean="0">
                <a:latin typeface="Arial" charset="0"/>
              </a:rPr>
              <a:t>13</a:t>
            </a:r>
            <a:r>
              <a:rPr lang="en-US" sz="2600" b="1" smtClean="0">
                <a:latin typeface="Arial" charset="0"/>
              </a:rPr>
              <a:t> May he strengthen your hearts so that you will be blameless and holy in the presence of our God and Father when our Lord Jesus comes with all his holy ones. </a:t>
            </a:r>
          </a:p>
          <a:p>
            <a:pPr marL="274320" indent="-256032" eaLnBrk="1" fontAlgn="auto" hangingPunct="1">
              <a:lnSpc>
                <a:spcPct val="80000"/>
              </a:lnSpc>
              <a:spcAft>
                <a:spcPts val="0"/>
              </a:spcAft>
              <a:buFontTx/>
              <a:buNone/>
              <a:defRPr/>
            </a:pPr>
            <a:r>
              <a:rPr lang="en-US" sz="2600" b="1" smtClean="0">
                <a:latin typeface="Arial" charset="0"/>
              </a:rPr>
              <a:t>						1 Thessalonians 3:12-13</a:t>
            </a:r>
          </a:p>
          <a:p>
            <a:pPr marL="274320" indent="-256032" eaLnBrk="1" fontAlgn="auto" hangingPunct="1">
              <a:lnSpc>
                <a:spcPct val="80000"/>
              </a:lnSpc>
              <a:spcAft>
                <a:spcPts val="0"/>
              </a:spcAft>
              <a:buFontTx/>
              <a:buNone/>
              <a:defRPr/>
            </a:pPr>
            <a:endParaRPr lang="en-US" sz="1200" b="1" smtClean="0">
              <a:latin typeface="Arial" charset="0"/>
            </a:endParaRPr>
          </a:p>
          <a:p>
            <a:pPr marL="274320" indent="-256032" eaLnBrk="1" fontAlgn="auto" hangingPunct="1">
              <a:lnSpc>
                <a:spcPct val="80000"/>
              </a:lnSpc>
              <a:spcAft>
                <a:spcPts val="0"/>
              </a:spcAft>
              <a:buFontTx/>
              <a:buNone/>
              <a:defRPr/>
            </a:pPr>
            <a:r>
              <a:rPr lang="en-US" sz="2600" b="1" smtClean="0">
                <a:latin typeface="Arial" charset="0"/>
              </a:rPr>
              <a:t>For the Lord himself will come down from heaven, with a loud command, with the voice of the archangel and with the trumpet call of God, and the dead in Christ will rise first. </a:t>
            </a:r>
            <a:r>
              <a:rPr lang="en-US" sz="2600" b="1" baseline="30000" smtClean="0">
                <a:latin typeface="Arial" charset="0"/>
              </a:rPr>
              <a:t>17</a:t>
            </a:r>
            <a:r>
              <a:rPr lang="en-US" sz="2600" b="1" smtClean="0">
                <a:latin typeface="Arial" charset="0"/>
              </a:rPr>
              <a:t> After that, we who are still alive and are left will be caught up together with them in the clouds to meet the Lord in the air. And so we will be with the Lord forever. </a:t>
            </a:r>
            <a:r>
              <a:rPr lang="en-US" sz="2600" b="1" baseline="30000" smtClean="0">
                <a:latin typeface="Arial" charset="0"/>
              </a:rPr>
              <a:t>18</a:t>
            </a:r>
            <a:r>
              <a:rPr lang="en-US" sz="2600" b="1" smtClean="0">
                <a:latin typeface="Arial" charset="0"/>
              </a:rPr>
              <a:t> Therefore encourage each other with these words. </a:t>
            </a:r>
          </a:p>
          <a:p>
            <a:pPr marL="274320" indent="-256032" eaLnBrk="1" fontAlgn="auto" hangingPunct="1">
              <a:lnSpc>
                <a:spcPct val="80000"/>
              </a:lnSpc>
              <a:spcAft>
                <a:spcPts val="0"/>
              </a:spcAft>
              <a:buFontTx/>
              <a:buNone/>
              <a:defRPr/>
            </a:pPr>
            <a:r>
              <a:rPr lang="en-US" sz="2600" b="1" smtClean="0">
                <a:latin typeface="Arial" charset="0"/>
              </a:rPr>
              <a:t>						1 Thessalonians 4:16-18</a:t>
            </a:r>
          </a:p>
        </p:txBody>
      </p:sp>
      <p:sp>
        <p:nvSpPr>
          <p:cNvPr id="592898" name="Rectangle 2"/>
          <p:cNvSpPr>
            <a:spLocks noGrp="1" noChangeArrowheads="1"/>
          </p:cNvSpPr>
          <p:nvPr>
            <p:ph type="title"/>
          </p:nvPr>
        </p:nvSpPr>
        <p:spPr>
          <a:xfrm>
            <a:off x="381000" y="381000"/>
            <a:ext cx="8229600" cy="573088"/>
          </a:xfrm>
        </p:spPr>
        <p:txBody>
          <a:bodyPr>
            <a:normAutofit fontScale="90000"/>
          </a:bodyPr>
          <a:lstStyle/>
          <a:p>
            <a:pPr algn="ctr" eaLnBrk="1" fontAlgn="auto" hangingPunct="1">
              <a:spcAft>
                <a:spcPts val="0"/>
              </a:spcAft>
              <a:defRPr/>
            </a:pPr>
            <a:r>
              <a:rPr lang="en-US" dirty="0">
                <a:latin typeface="Arial Black" pitchFamily="34" charset="0"/>
              </a:rPr>
              <a:t>The Book of 1 Thessalonians</a:t>
            </a:r>
            <a:br>
              <a:rPr lang="en-US" dirty="0">
                <a:latin typeface="Arial Black" pitchFamily="34" charset="0"/>
              </a:rPr>
            </a:br>
            <a:r>
              <a:rPr lang="en-US" sz="2200" dirty="0">
                <a:latin typeface="Arial Black" pitchFamily="34" charset="0"/>
              </a:rPr>
              <a:t>Key Verses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p:cNvSpPr>
            <a:spLocks noGrp="1" noChangeArrowheads="1"/>
          </p:cNvSpPr>
          <p:nvPr>
            <p:ph idx="1"/>
          </p:nvPr>
        </p:nvSpPr>
        <p:spPr>
          <a:xfrm>
            <a:off x="0" y="990600"/>
            <a:ext cx="9144000" cy="6034088"/>
          </a:xfrm>
        </p:spPr>
        <p:txBody>
          <a:bodyPr/>
          <a:lstStyle/>
          <a:p>
            <a:pPr marL="274320" indent="-256032" eaLnBrk="1" fontAlgn="auto" hangingPunct="1">
              <a:lnSpc>
                <a:spcPct val="90000"/>
              </a:lnSpc>
              <a:spcAft>
                <a:spcPts val="0"/>
              </a:spcAft>
              <a:defRPr/>
            </a:pPr>
            <a:r>
              <a:rPr lang="en-US" sz="2800" b="1" u="sng" smtClean="0">
                <a:latin typeface="Arial" charset="0"/>
              </a:rPr>
              <a:t>Author</a:t>
            </a:r>
            <a:r>
              <a:rPr lang="en-US" sz="2800" b="1" smtClean="0">
                <a:latin typeface="Arial" charset="0"/>
              </a:rPr>
              <a:t>: 	Apostle Paul</a:t>
            </a:r>
          </a:p>
          <a:p>
            <a:pPr marL="274320" indent="-256032" eaLnBrk="1" fontAlgn="auto" hangingPunct="1">
              <a:lnSpc>
                <a:spcPct val="90000"/>
              </a:lnSpc>
              <a:spcAft>
                <a:spcPts val="0"/>
              </a:spcAft>
              <a:defRPr/>
            </a:pPr>
            <a:r>
              <a:rPr lang="en-US" sz="2800" b="1" u="sng" smtClean="0">
                <a:latin typeface="Arial" charset="0"/>
              </a:rPr>
              <a:t>Date</a:t>
            </a:r>
            <a:r>
              <a:rPr lang="en-US" sz="2800" b="1" smtClean="0">
                <a:latin typeface="Arial" charset="0"/>
              </a:rPr>
              <a:t>:	c. AD 51-52</a:t>
            </a:r>
          </a:p>
          <a:p>
            <a:pPr marL="274320" indent="-256032" eaLnBrk="1" fontAlgn="auto" hangingPunct="1">
              <a:lnSpc>
                <a:spcPct val="90000"/>
              </a:lnSpc>
              <a:spcAft>
                <a:spcPts val="0"/>
              </a:spcAft>
              <a:defRPr/>
            </a:pPr>
            <a:r>
              <a:rPr lang="en-US" sz="2800" b="1" u="sng" smtClean="0">
                <a:latin typeface="Arial" charset="0"/>
              </a:rPr>
              <a:t>Theme</a:t>
            </a:r>
            <a:r>
              <a:rPr lang="en-US" sz="2800" b="1" smtClean="0">
                <a:latin typeface="Arial" charset="0"/>
              </a:rPr>
              <a:t>:	Presents an extensive eschatology.</a:t>
            </a:r>
          </a:p>
          <a:p>
            <a:pPr marL="274320" indent="-256032" eaLnBrk="1" fontAlgn="auto" hangingPunct="1">
              <a:lnSpc>
                <a:spcPct val="90000"/>
              </a:lnSpc>
              <a:spcAft>
                <a:spcPts val="0"/>
              </a:spcAft>
              <a:defRPr/>
            </a:pPr>
            <a:r>
              <a:rPr lang="en-US" sz="2800" b="1" u="sng" smtClean="0">
                <a:latin typeface="Arial" charset="0"/>
              </a:rPr>
              <a:t>Purpose</a:t>
            </a:r>
            <a:r>
              <a:rPr lang="en-US" sz="2800" b="1" smtClean="0">
                <a:latin typeface="Arial" charset="0"/>
              </a:rPr>
              <a:t>:  Similar to 1 Thess. – encourage 			persecuted believers, exhort to be 			steadfast and work, correct 				misunderstandings on Lord’s return.</a:t>
            </a:r>
          </a:p>
          <a:p>
            <a:pPr marL="274320" indent="-256032" eaLnBrk="1" fontAlgn="auto" hangingPunct="1">
              <a:lnSpc>
                <a:spcPct val="90000"/>
              </a:lnSpc>
              <a:spcAft>
                <a:spcPts val="0"/>
              </a:spcAft>
              <a:defRPr/>
            </a:pPr>
            <a:endParaRPr lang="en-US" sz="2800" b="1" smtClean="0">
              <a:latin typeface="Arial" charset="0"/>
            </a:endParaRPr>
          </a:p>
          <a:p>
            <a:pPr marL="274320" indent="-256032" eaLnBrk="1" fontAlgn="auto" hangingPunct="1">
              <a:lnSpc>
                <a:spcPct val="90000"/>
              </a:lnSpc>
              <a:spcAft>
                <a:spcPts val="0"/>
              </a:spcAft>
              <a:defRPr/>
            </a:pPr>
            <a:r>
              <a:rPr lang="en-US" sz="2800" b="1" u="sng" smtClean="0">
                <a:latin typeface="Arial" charset="0"/>
              </a:rPr>
              <a:t>Outline</a:t>
            </a:r>
            <a:r>
              <a:rPr lang="en-US" sz="2800" b="1" smtClean="0">
                <a:latin typeface="Arial" charset="0"/>
              </a:rPr>
              <a:t>:*</a:t>
            </a:r>
            <a:r>
              <a:rPr lang="en-US" sz="2800" b="1" u="sng" smtClean="0">
                <a:latin typeface="Arial" charset="0"/>
              </a:rPr>
              <a:t>Encouragement in Persecution</a:t>
            </a:r>
            <a:r>
              <a:rPr lang="en-US" sz="2800" b="1" smtClean="0">
                <a:latin typeface="Arial" charset="0"/>
              </a:rPr>
              <a:t> (1)</a:t>
            </a:r>
          </a:p>
          <a:p>
            <a:pPr marL="640080" lvl="1" indent="-256032" eaLnBrk="1" fontAlgn="auto" hangingPunct="1">
              <a:lnSpc>
                <a:spcPct val="90000"/>
              </a:lnSpc>
              <a:spcAft>
                <a:spcPts val="0"/>
              </a:spcAft>
              <a:buFont typeface="Tahoma" pitchFamily="34" charset="0"/>
              <a:buNone/>
              <a:defRPr/>
            </a:pPr>
            <a:r>
              <a:rPr lang="en-US" sz="2800" b="1" smtClean="0">
                <a:latin typeface="Arial" charset="0"/>
              </a:rPr>
              <a:t>		        *</a:t>
            </a:r>
            <a:r>
              <a:rPr lang="en-US" sz="2800" b="1" u="sng" smtClean="0">
                <a:latin typeface="Arial" charset="0"/>
              </a:rPr>
              <a:t>Explanation of the Day of the Lord</a:t>
            </a:r>
            <a:r>
              <a:rPr lang="en-US" sz="2800" b="1" smtClean="0">
                <a:latin typeface="Arial" charset="0"/>
              </a:rPr>
              <a:t> (2)</a:t>
            </a:r>
          </a:p>
          <a:p>
            <a:pPr marL="640080" lvl="1" indent="-256032" eaLnBrk="1" fontAlgn="auto" hangingPunct="1">
              <a:lnSpc>
                <a:spcPct val="90000"/>
              </a:lnSpc>
              <a:spcAft>
                <a:spcPts val="0"/>
              </a:spcAft>
              <a:buFont typeface="Tahoma" pitchFamily="34" charset="0"/>
              <a:buNone/>
              <a:defRPr/>
            </a:pPr>
            <a:r>
              <a:rPr lang="en-US" sz="2800" b="1" smtClean="0">
                <a:latin typeface="Arial" charset="0"/>
              </a:rPr>
              <a:t>		        *</a:t>
            </a:r>
            <a:r>
              <a:rPr lang="en-US" sz="2800" b="1" u="sng" smtClean="0">
                <a:latin typeface="Arial" charset="0"/>
              </a:rPr>
              <a:t>Exhortation to the Church</a:t>
            </a:r>
            <a:r>
              <a:rPr lang="en-US" sz="2800" b="1" smtClean="0">
                <a:latin typeface="Arial" charset="0"/>
              </a:rPr>
              <a:t> (3)</a:t>
            </a:r>
          </a:p>
          <a:p>
            <a:pPr marL="1005840" lvl="2" indent="-256032" eaLnBrk="1" fontAlgn="auto" hangingPunct="1">
              <a:lnSpc>
                <a:spcPct val="90000"/>
              </a:lnSpc>
              <a:spcAft>
                <a:spcPts val="0"/>
              </a:spcAft>
              <a:buFontTx/>
              <a:buNone/>
              <a:defRPr/>
            </a:pPr>
            <a:r>
              <a:rPr lang="en-US" b="1" smtClean="0">
                <a:solidFill>
                  <a:schemeClr val="bg1"/>
                </a:solidFill>
                <a:latin typeface="Arial" charset="0"/>
              </a:rPr>
              <a:t>	</a:t>
            </a:r>
            <a:r>
              <a:rPr lang="en-US" sz="1800" b="1" smtClean="0">
                <a:solidFill>
                  <a:schemeClr val="bg1"/>
                </a:solidFill>
                <a:latin typeface="Arial" charset="0"/>
              </a:rPr>
              <a:t>	</a:t>
            </a:r>
          </a:p>
        </p:txBody>
      </p:sp>
      <p:sp>
        <p:nvSpPr>
          <p:cNvPr id="600066" name="Rectangle 2"/>
          <p:cNvSpPr>
            <a:spLocks noGrp="1" noChangeArrowheads="1"/>
          </p:cNvSpPr>
          <p:nvPr>
            <p:ph type="title"/>
          </p:nvPr>
        </p:nvSpPr>
        <p:spPr>
          <a:xfrm>
            <a:off x="533400" y="152400"/>
            <a:ext cx="8229600" cy="625475"/>
          </a:xfrm>
        </p:spPr>
        <p:txBody>
          <a:bodyPr/>
          <a:lstStyle/>
          <a:p>
            <a:pPr algn="ctr" eaLnBrk="1" fontAlgn="auto" hangingPunct="1">
              <a:spcAft>
                <a:spcPts val="0"/>
              </a:spcAft>
              <a:defRPr/>
            </a:pPr>
            <a:r>
              <a:rPr lang="en-US" sz="3200" dirty="0">
                <a:latin typeface="Arial Black" pitchFamily="34" charset="0"/>
              </a:rPr>
              <a:t>The Book of 2 Thessalonians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
          <p:cNvSpPr>
            <a:spLocks noGrp="1" noChangeArrowheads="1"/>
          </p:cNvSpPr>
          <p:nvPr>
            <p:ph idx="1"/>
          </p:nvPr>
        </p:nvSpPr>
        <p:spPr>
          <a:xfrm>
            <a:off x="309563" y="896938"/>
            <a:ext cx="8596312" cy="5961062"/>
          </a:xfrm>
        </p:spPr>
        <p:txBody>
          <a:bodyPr/>
          <a:lstStyle/>
          <a:p>
            <a:pPr marL="274320" indent="-256032" eaLnBrk="1" fontAlgn="auto" hangingPunct="1">
              <a:lnSpc>
                <a:spcPct val="80000"/>
              </a:lnSpc>
              <a:spcAft>
                <a:spcPts val="0"/>
              </a:spcAft>
              <a:buFontTx/>
              <a:buNone/>
              <a:defRPr/>
            </a:pPr>
            <a:r>
              <a:rPr lang="en-US" b="1" smtClean="0">
                <a:latin typeface="Arial" charset="0"/>
                <a:cs typeface="Arial" charset="0"/>
              </a:rPr>
              <a:t>Concerning the coming of our Lord Jesus Christ and our being gathered to him, we ask you, brothers, </a:t>
            </a:r>
            <a:r>
              <a:rPr lang="en-US" b="1" baseline="30000" smtClean="0">
                <a:latin typeface="Arial" charset="0"/>
                <a:cs typeface="Arial" charset="0"/>
              </a:rPr>
              <a:t>2 </a:t>
            </a:r>
            <a:r>
              <a:rPr lang="en-US" b="1" smtClean="0">
                <a:latin typeface="Arial" charset="0"/>
                <a:cs typeface="Arial" charset="0"/>
              </a:rPr>
              <a:t>not to become easily unsettled or alarmed by some prophecy, report or letter supposed to have come from us, saying that the day of the Lord has already come. </a:t>
            </a:r>
            <a:r>
              <a:rPr lang="en-US" b="1" baseline="30000" smtClean="0">
                <a:latin typeface="Arial" charset="0"/>
                <a:cs typeface="Arial" charset="0"/>
              </a:rPr>
              <a:t>3</a:t>
            </a:r>
            <a:r>
              <a:rPr lang="en-US" b="1" smtClean="0">
                <a:latin typeface="Arial" charset="0"/>
                <a:cs typeface="Arial" charset="0"/>
              </a:rPr>
              <a:t> Don't let anyone deceive you in any way, for that day will not come until the rebellion occurs and the man of lawlessness is revealed, the man doomed to destruction. </a:t>
            </a:r>
          </a:p>
          <a:p>
            <a:pPr marL="274320" indent="-256032" eaLnBrk="1" fontAlgn="auto" hangingPunct="1">
              <a:lnSpc>
                <a:spcPct val="80000"/>
              </a:lnSpc>
              <a:spcAft>
                <a:spcPts val="0"/>
              </a:spcAft>
              <a:buFontTx/>
              <a:buNone/>
              <a:defRPr/>
            </a:pPr>
            <a:r>
              <a:rPr lang="en-US" b="1" smtClean="0">
                <a:latin typeface="Arial" charset="0"/>
                <a:cs typeface="Arial" charset="0"/>
              </a:rPr>
              <a:t>						2 Thessalonians 2:1-3</a:t>
            </a:r>
          </a:p>
          <a:p>
            <a:pPr marL="274320" indent="-256032" eaLnBrk="1" fontAlgn="auto" hangingPunct="1">
              <a:lnSpc>
                <a:spcPct val="80000"/>
              </a:lnSpc>
              <a:spcAft>
                <a:spcPts val="0"/>
              </a:spcAft>
              <a:buFontTx/>
              <a:buNone/>
              <a:defRPr/>
            </a:pPr>
            <a:endParaRPr lang="en-US" sz="1200" b="1" smtClean="0">
              <a:latin typeface="Arial" charset="0"/>
              <a:cs typeface="Arial" charset="0"/>
            </a:endParaRPr>
          </a:p>
          <a:p>
            <a:pPr marL="274320" indent="-256032" eaLnBrk="1" fontAlgn="auto" hangingPunct="1">
              <a:lnSpc>
                <a:spcPct val="80000"/>
              </a:lnSpc>
              <a:spcAft>
                <a:spcPts val="0"/>
              </a:spcAft>
              <a:buFontTx/>
              <a:buNone/>
              <a:defRPr/>
            </a:pPr>
            <a:r>
              <a:rPr lang="en-US" b="1" smtClean="0">
                <a:latin typeface="Arial" charset="0"/>
                <a:cs typeface="Arial" charset="0"/>
              </a:rPr>
              <a:t>…from the beginning God chose you to be saved through the sanctifying work of the Spirit and through belief in the truth. </a:t>
            </a:r>
            <a:r>
              <a:rPr lang="en-US" b="1" baseline="30000" smtClean="0">
                <a:latin typeface="Arial" charset="0"/>
                <a:cs typeface="Arial" charset="0"/>
              </a:rPr>
              <a:t>14</a:t>
            </a:r>
            <a:r>
              <a:rPr lang="en-US" b="1" smtClean="0">
                <a:latin typeface="Arial" charset="0"/>
                <a:cs typeface="Arial" charset="0"/>
              </a:rPr>
              <a:t> He called you to this through our gospel, that you might share in the glory of our Lord Jesus Christ. </a:t>
            </a:r>
            <a:r>
              <a:rPr lang="en-US" b="1" baseline="30000" smtClean="0">
                <a:latin typeface="Arial" charset="0"/>
                <a:cs typeface="Arial" charset="0"/>
              </a:rPr>
              <a:t>15</a:t>
            </a:r>
            <a:r>
              <a:rPr lang="en-US" b="1" smtClean="0">
                <a:latin typeface="Arial" charset="0"/>
                <a:cs typeface="Arial" charset="0"/>
              </a:rPr>
              <a:t> So then, brothers, stand firm and hold to the teachings we passed on to you, whether by word of mouth or by letter. </a:t>
            </a:r>
          </a:p>
          <a:p>
            <a:pPr marL="274320" indent="-256032" eaLnBrk="1" fontAlgn="auto" hangingPunct="1">
              <a:lnSpc>
                <a:spcPct val="80000"/>
              </a:lnSpc>
              <a:spcAft>
                <a:spcPts val="0"/>
              </a:spcAft>
              <a:buFontTx/>
              <a:buNone/>
              <a:defRPr/>
            </a:pPr>
            <a:r>
              <a:rPr lang="en-US" b="1" smtClean="0">
                <a:latin typeface="Arial" charset="0"/>
                <a:cs typeface="Arial" charset="0"/>
              </a:rPr>
              <a:t>						2 Thessalonians 2:13-15</a:t>
            </a:r>
          </a:p>
        </p:txBody>
      </p:sp>
      <p:sp>
        <p:nvSpPr>
          <p:cNvPr id="593922" name="Rectangle 2"/>
          <p:cNvSpPr>
            <a:spLocks noGrp="1" noChangeArrowheads="1"/>
          </p:cNvSpPr>
          <p:nvPr>
            <p:ph type="title"/>
          </p:nvPr>
        </p:nvSpPr>
        <p:spPr>
          <a:xfrm>
            <a:off x="304800" y="381000"/>
            <a:ext cx="8229600" cy="573088"/>
          </a:xfrm>
        </p:spPr>
        <p:txBody>
          <a:bodyPr>
            <a:normAutofit fontScale="90000"/>
          </a:bodyPr>
          <a:lstStyle/>
          <a:p>
            <a:pPr algn="ctr" eaLnBrk="1" fontAlgn="auto" hangingPunct="1">
              <a:spcAft>
                <a:spcPts val="0"/>
              </a:spcAft>
              <a:defRPr/>
            </a:pPr>
            <a:r>
              <a:rPr lang="en-US" dirty="0">
                <a:latin typeface="Arial Black" pitchFamily="34" charset="0"/>
                <a:cs typeface="Arial" pitchFamily="34" charset="0"/>
              </a:rPr>
              <a:t>The Book of 2 Thessalonians</a:t>
            </a:r>
            <a:br>
              <a:rPr lang="en-US" dirty="0">
                <a:latin typeface="Arial Black" pitchFamily="34" charset="0"/>
                <a:cs typeface="Arial" pitchFamily="34" charset="0"/>
              </a:rPr>
            </a:br>
            <a:r>
              <a:rPr lang="en-US" sz="2200" dirty="0">
                <a:latin typeface="Arial Black" pitchFamily="34" charset="0"/>
                <a:cs typeface="Arial" pitchFamily="34" charset="0"/>
              </a:rPr>
              <a:t>Key Verses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F:\Turkey-Greece Final Photos\2012-06-21 Istanbul - St. Saviour in Chora Church\Istanbul Chora Church-Mosaic-Apostle Pau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 y="174625"/>
            <a:ext cx="4289425"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300" y="33338"/>
            <a:ext cx="3581400" cy="337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7" descr="F:\Turkey-Greece Final Photos\2012-06-28 Philippi-Lydia\Lydia Chapel -Paul, Timothy 13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429000"/>
            <a:ext cx="4800600" cy="321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629X_PDF&amp;JPG_CDROM\jpegs\629X_Page_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463" y="0"/>
            <a:ext cx="541655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974725"/>
            <a:ext cx="9072562"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629X_PDF&amp;JPG_CDROM\jpegs\629X_Page_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620000"/>
            <a:ext cx="11464925" cy="149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629X_PDF&amp;JPG_CDROM\jpegs\629X_Page_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887413"/>
            <a:ext cx="11161713" cy="148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350"/>
            <a:ext cx="8229600" cy="684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160000" cy="709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3706</TotalTime>
  <Words>683</Words>
  <Application>Microsoft Office PowerPoint</Application>
  <PresentationFormat>On-screen Show (4:3)</PresentationFormat>
  <Paragraphs>151</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Times New Roman</vt:lpstr>
      <vt:lpstr>Arial</vt:lpstr>
      <vt:lpstr>Palatino Linotype</vt:lpstr>
      <vt:lpstr>Wingdings</vt:lpstr>
      <vt:lpstr>Tahoma</vt:lpstr>
      <vt:lpstr>Arial Black</vt:lpstr>
      <vt:lpstr>Elemental</vt:lpstr>
      <vt:lpstr>Letters of Paul (NT5)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Book of 1 Corinthians</vt:lpstr>
      <vt:lpstr>Outline of 1 Corinthians</vt:lpstr>
      <vt:lpstr>Outline of 1 Corinthians (cont.)</vt:lpstr>
      <vt:lpstr>The Book of 2 Corinthians</vt:lpstr>
      <vt:lpstr>Outline of 2 Corinthians</vt:lpstr>
      <vt:lpstr>Outline of 2 Corinthians  (cont.)</vt:lpstr>
      <vt:lpstr>The Book of 2 Corinthians Key Verses</vt:lpstr>
      <vt:lpstr>PowerPoint Presentation</vt:lpstr>
      <vt:lpstr>PowerPoint Presentation</vt:lpstr>
      <vt:lpstr>The Book of Galatians</vt:lpstr>
      <vt:lpstr>The Book of Galatians Key Verses</vt:lpstr>
      <vt:lpstr>The Book of 1 Thessalonians</vt:lpstr>
      <vt:lpstr>The Book of 1 Thessalonians Key Verses</vt:lpstr>
      <vt:lpstr>The Book of 2 Thessalonians</vt:lpstr>
      <vt:lpstr>The Book of 2 Thessalonians Key Verses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 Believe and Teach</dc:title>
  <dc:creator>Ross D. Arnold</dc:creator>
  <cp:lastModifiedBy>Carolyn</cp:lastModifiedBy>
  <cp:revision>240</cp:revision>
  <cp:lastPrinted>2014-01-30T15:54:39Z</cp:lastPrinted>
  <dcterms:created xsi:type="dcterms:W3CDTF">2001-09-16T00:08:39Z</dcterms:created>
  <dcterms:modified xsi:type="dcterms:W3CDTF">2014-02-01T13:36:23Z</dcterms:modified>
</cp:coreProperties>
</file>