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93" r:id="rId2"/>
    <p:sldId id="505" r:id="rId3"/>
    <p:sldId id="506" r:id="rId4"/>
    <p:sldId id="507" r:id="rId5"/>
    <p:sldId id="508" r:id="rId6"/>
    <p:sldId id="509" r:id="rId7"/>
    <p:sldId id="510" r:id="rId8"/>
    <p:sldId id="511" r:id="rId9"/>
    <p:sldId id="512" r:id="rId10"/>
  </p:sldIdLst>
  <p:sldSz cx="9144000" cy="6858000" type="screen4x3"/>
  <p:notesSz cx="7102475" cy="9388475"/>
  <p:defaultTextStyle>
    <a:defPPr>
      <a:defRPr lang="en-US"/>
    </a:defPPr>
    <a:lvl1pPr algn="l" rtl="0" fontAlgn="base">
      <a:spcBef>
        <a:spcPct val="0"/>
      </a:spcBef>
      <a:spcAft>
        <a:spcPct val="0"/>
      </a:spcAft>
      <a:defRPr sz="3600" kern="1200">
        <a:solidFill>
          <a:schemeClr val="tx2"/>
        </a:solidFill>
        <a:latin typeface="Arial" charset="0"/>
        <a:ea typeface="+mn-ea"/>
        <a:cs typeface="Arial" charset="0"/>
      </a:defRPr>
    </a:lvl1pPr>
    <a:lvl2pPr marL="457200" algn="l" rtl="0" fontAlgn="base">
      <a:spcBef>
        <a:spcPct val="0"/>
      </a:spcBef>
      <a:spcAft>
        <a:spcPct val="0"/>
      </a:spcAft>
      <a:defRPr sz="3600" kern="1200">
        <a:solidFill>
          <a:schemeClr val="tx2"/>
        </a:solidFill>
        <a:latin typeface="Arial" charset="0"/>
        <a:ea typeface="+mn-ea"/>
        <a:cs typeface="Arial" charset="0"/>
      </a:defRPr>
    </a:lvl2pPr>
    <a:lvl3pPr marL="914400" algn="l" rtl="0" fontAlgn="base">
      <a:spcBef>
        <a:spcPct val="0"/>
      </a:spcBef>
      <a:spcAft>
        <a:spcPct val="0"/>
      </a:spcAft>
      <a:defRPr sz="3600" kern="1200">
        <a:solidFill>
          <a:schemeClr val="tx2"/>
        </a:solidFill>
        <a:latin typeface="Arial" charset="0"/>
        <a:ea typeface="+mn-ea"/>
        <a:cs typeface="Arial" charset="0"/>
      </a:defRPr>
    </a:lvl3pPr>
    <a:lvl4pPr marL="1371600" algn="l" rtl="0" fontAlgn="base">
      <a:spcBef>
        <a:spcPct val="0"/>
      </a:spcBef>
      <a:spcAft>
        <a:spcPct val="0"/>
      </a:spcAft>
      <a:defRPr sz="3600" kern="1200">
        <a:solidFill>
          <a:schemeClr val="tx2"/>
        </a:solidFill>
        <a:latin typeface="Arial" charset="0"/>
        <a:ea typeface="+mn-ea"/>
        <a:cs typeface="Arial" charset="0"/>
      </a:defRPr>
    </a:lvl4pPr>
    <a:lvl5pPr marL="1828800" algn="l" rtl="0" fontAlgn="base">
      <a:spcBef>
        <a:spcPct val="0"/>
      </a:spcBef>
      <a:spcAft>
        <a:spcPct val="0"/>
      </a:spcAft>
      <a:defRPr sz="3600" kern="1200">
        <a:solidFill>
          <a:schemeClr val="tx2"/>
        </a:solidFill>
        <a:latin typeface="Arial" charset="0"/>
        <a:ea typeface="+mn-ea"/>
        <a:cs typeface="Arial" charset="0"/>
      </a:defRPr>
    </a:lvl5pPr>
    <a:lvl6pPr marL="2286000" algn="l" defTabSz="914400" rtl="0" eaLnBrk="1" latinLnBrk="0" hangingPunct="1">
      <a:defRPr sz="3600" kern="1200">
        <a:solidFill>
          <a:schemeClr val="tx2"/>
        </a:solidFill>
        <a:latin typeface="Arial" charset="0"/>
        <a:ea typeface="+mn-ea"/>
        <a:cs typeface="Arial" charset="0"/>
      </a:defRPr>
    </a:lvl6pPr>
    <a:lvl7pPr marL="2743200" algn="l" defTabSz="914400" rtl="0" eaLnBrk="1" latinLnBrk="0" hangingPunct="1">
      <a:defRPr sz="3600" kern="1200">
        <a:solidFill>
          <a:schemeClr val="tx2"/>
        </a:solidFill>
        <a:latin typeface="Arial" charset="0"/>
        <a:ea typeface="+mn-ea"/>
        <a:cs typeface="Arial" charset="0"/>
      </a:defRPr>
    </a:lvl7pPr>
    <a:lvl8pPr marL="3200400" algn="l" defTabSz="914400" rtl="0" eaLnBrk="1" latinLnBrk="0" hangingPunct="1">
      <a:defRPr sz="3600" kern="1200">
        <a:solidFill>
          <a:schemeClr val="tx2"/>
        </a:solidFill>
        <a:latin typeface="Arial" charset="0"/>
        <a:ea typeface="+mn-ea"/>
        <a:cs typeface="Arial" charset="0"/>
      </a:defRPr>
    </a:lvl8pPr>
    <a:lvl9pPr marL="3657600" algn="l" defTabSz="914400" rtl="0" eaLnBrk="1" latinLnBrk="0" hangingPunct="1">
      <a:defRPr sz="3600" kern="1200">
        <a:solidFill>
          <a:schemeClr val="tx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9207FB"/>
    <a:srgbClr val="000000"/>
    <a:srgbClr val="C77FFD"/>
    <a:srgbClr val="333300"/>
    <a:srgbClr val="0033CC"/>
    <a:srgbClr val="660033"/>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468" autoAdjust="0"/>
    <p:restoredTop sz="94660"/>
  </p:normalViewPr>
  <p:slideViewPr>
    <p:cSldViewPr>
      <p:cViewPr>
        <p:scale>
          <a:sx n="85" d="100"/>
          <a:sy n="85" d="100"/>
        </p:scale>
        <p:origin x="-72" y="-3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pPr>
              <a:defRPr/>
            </a:pPr>
            <a:fld id="{B238962C-C2FA-459B-94F9-7BBADB04D0C7}" type="datetimeFigureOut">
              <a:rPr lang="en-US"/>
              <a:pPr>
                <a:defRPr/>
              </a:pPr>
              <a:t>8/4/2013</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pPr>
              <a:defRPr/>
            </a:pPr>
            <a:fld id="{A720D94C-3D69-4D27-B4E9-1FB6DCC7107D}" type="slidenum">
              <a:rPr lang="en-US"/>
              <a:pPr>
                <a:defRPr/>
              </a:pPr>
              <a:t>‹#›</a:t>
            </a:fld>
            <a:endParaRPr lang="en-US"/>
          </a:p>
        </p:txBody>
      </p:sp>
    </p:spTree>
    <p:extLst>
      <p:ext uri="{BB962C8B-B14F-4D97-AF65-F5344CB8AC3E}">
        <p14:creationId xmlns:p14="http://schemas.microsoft.com/office/powerpoint/2010/main" val="414749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19" tIns="47109" rIns="94219" bIns="47109" numCol="1" anchor="t" anchorCtr="0" compatLnSpc="1">
            <a:prstTxWarp prst="textNoShape">
              <a:avLst/>
            </a:prstTxWarp>
          </a:bodyPr>
          <a:lstStyle>
            <a:lvl1pPr algn="l">
              <a:defRPr sz="1200">
                <a:solidFill>
                  <a:schemeClr val="tx1"/>
                </a:solidFill>
                <a:cs typeface="+mn-cs"/>
              </a:defRPr>
            </a:lvl1pPr>
          </a:lstStyle>
          <a:p>
            <a:pPr>
              <a:defRPr/>
            </a:pPr>
            <a:endParaRPr lang="en-US"/>
          </a:p>
        </p:txBody>
      </p:sp>
      <p:sp>
        <p:nvSpPr>
          <p:cNvPr id="136195" name="Rectangle 3"/>
          <p:cNvSpPr>
            <a:spLocks noGrp="1" noChangeArrowheads="1"/>
          </p:cNvSpPr>
          <p:nvPr>
            <p:ph type="dt" idx="1"/>
          </p:nvPr>
        </p:nvSpPr>
        <p:spPr bwMode="auto">
          <a:xfrm>
            <a:off x="4022725" y="0"/>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19" tIns="47109" rIns="94219" bIns="47109" numCol="1" anchor="t" anchorCtr="0" compatLnSpc="1">
            <a:prstTxWarp prst="textNoShape">
              <a:avLst/>
            </a:prstTxWarp>
          </a:bodyPr>
          <a:lstStyle>
            <a:lvl1pPr algn="r">
              <a:defRPr sz="1200">
                <a:solidFill>
                  <a:schemeClr val="tx1"/>
                </a:solidFill>
                <a:cs typeface="+mn-cs"/>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6197" name="Rectangle 5"/>
          <p:cNvSpPr>
            <a:spLocks noGrp="1" noChangeArrowheads="1"/>
          </p:cNvSpPr>
          <p:nvPr>
            <p:ph type="body" sz="quarter" idx="3"/>
          </p:nvPr>
        </p:nvSpPr>
        <p:spPr bwMode="auto">
          <a:xfrm>
            <a:off x="709613" y="4459288"/>
            <a:ext cx="5683250" cy="422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19" tIns="47109" rIns="94219" bIns="4710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6198" name="Rectangle 6"/>
          <p:cNvSpPr>
            <a:spLocks noGrp="1" noChangeArrowheads="1"/>
          </p:cNvSpPr>
          <p:nvPr>
            <p:ph type="ftr" sz="quarter" idx="4"/>
          </p:nvPr>
        </p:nvSpPr>
        <p:spPr bwMode="auto">
          <a:xfrm>
            <a:off x="0" y="8916988"/>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19" tIns="47109" rIns="94219" bIns="47109" numCol="1" anchor="b" anchorCtr="0" compatLnSpc="1">
            <a:prstTxWarp prst="textNoShape">
              <a:avLst/>
            </a:prstTxWarp>
          </a:bodyPr>
          <a:lstStyle>
            <a:lvl1pPr algn="l">
              <a:defRPr sz="1200">
                <a:solidFill>
                  <a:schemeClr val="tx1"/>
                </a:solidFill>
                <a:cs typeface="+mn-cs"/>
              </a:defRPr>
            </a:lvl1pPr>
          </a:lstStyle>
          <a:p>
            <a:pPr>
              <a:defRPr/>
            </a:pPr>
            <a:endParaRPr lang="en-US"/>
          </a:p>
        </p:txBody>
      </p:sp>
      <p:sp>
        <p:nvSpPr>
          <p:cNvPr id="136199" name="Rectangle 7"/>
          <p:cNvSpPr>
            <a:spLocks noGrp="1" noChangeArrowheads="1"/>
          </p:cNvSpPr>
          <p:nvPr>
            <p:ph type="sldNum" sz="quarter" idx="5"/>
          </p:nvPr>
        </p:nvSpPr>
        <p:spPr bwMode="auto">
          <a:xfrm>
            <a:off x="4022725" y="8916988"/>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19" tIns="47109" rIns="94219" bIns="47109" numCol="1" anchor="b" anchorCtr="0" compatLnSpc="1">
            <a:prstTxWarp prst="textNoShape">
              <a:avLst/>
            </a:prstTxWarp>
          </a:bodyPr>
          <a:lstStyle>
            <a:lvl1pPr algn="r">
              <a:defRPr sz="1200">
                <a:solidFill>
                  <a:schemeClr val="tx1"/>
                </a:solidFill>
                <a:cs typeface="+mn-cs"/>
              </a:defRPr>
            </a:lvl1pPr>
          </a:lstStyle>
          <a:p>
            <a:pPr>
              <a:defRPr/>
            </a:pPr>
            <a:fld id="{07F9AF12-DDE1-4724-B426-BB621CEFC6C0}" type="slidenum">
              <a:rPr lang="en-US"/>
              <a:pPr>
                <a:defRPr/>
              </a:pPr>
              <a:t>‹#›</a:t>
            </a:fld>
            <a:endParaRPr lang="en-US"/>
          </a:p>
        </p:txBody>
      </p:sp>
    </p:spTree>
    <p:extLst>
      <p:ext uri="{BB962C8B-B14F-4D97-AF65-F5344CB8AC3E}">
        <p14:creationId xmlns:p14="http://schemas.microsoft.com/office/powerpoint/2010/main" val="7916299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p:spPr>
        <p:txBody>
          <a:bodyPr/>
          <a:lstStyle/>
          <a:p>
            <a:endParaRPr lang="en-US" smtClean="0"/>
          </a:p>
        </p:txBody>
      </p:sp>
      <p:sp>
        <p:nvSpPr>
          <p:cNvPr id="56324" name="Slide Number Placeholder 3"/>
          <p:cNvSpPr>
            <a:spLocks noGrp="1"/>
          </p:cNvSpPr>
          <p:nvPr>
            <p:ph type="sldNum" sz="quarter" idx="5"/>
          </p:nvPr>
        </p:nvSpPr>
        <p:spPr/>
        <p:txBody>
          <a:bodyPr/>
          <a:lstStyle>
            <a:lvl1pPr algn="ctr" eaLnBrk="0" hangingPunct="0">
              <a:defRPr sz="3600">
                <a:solidFill>
                  <a:schemeClr val="tx2"/>
                </a:solidFill>
                <a:latin typeface="Arial" charset="0"/>
              </a:defRPr>
            </a:lvl1pPr>
            <a:lvl2pPr marL="742950" indent="-285750" algn="ctr" eaLnBrk="0" hangingPunct="0">
              <a:defRPr sz="3600">
                <a:solidFill>
                  <a:schemeClr val="tx2"/>
                </a:solidFill>
                <a:latin typeface="Arial" charset="0"/>
              </a:defRPr>
            </a:lvl2pPr>
            <a:lvl3pPr marL="1143000" indent="-228600" algn="ctr" eaLnBrk="0" hangingPunct="0">
              <a:defRPr sz="3600">
                <a:solidFill>
                  <a:schemeClr val="tx2"/>
                </a:solidFill>
                <a:latin typeface="Arial" charset="0"/>
              </a:defRPr>
            </a:lvl3pPr>
            <a:lvl4pPr marL="1600200" indent="-228600" algn="ctr" eaLnBrk="0" hangingPunct="0">
              <a:defRPr sz="3600">
                <a:solidFill>
                  <a:schemeClr val="tx2"/>
                </a:solidFill>
                <a:latin typeface="Arial" charset="0"/>
              </a:defRPr>
            </a:lvl4pPr>
            <a:lvl5pPr marL="2057400" indent="-228600" algn="ctr" eaLnBrk="0" hangingPunct="0">
              <a:defRPr sz="3600">
                <a:solidFill>
                  <a:schemeClr val="tx2"/>
                </a:solidFill>
                <a:latin typeface="Arial" charset="0"/>
              </a:defRPr>
            </a:lvl5pPr>
            <a:lvl6pPr marL="2514600" indent="-228600" algn="ctr" eaLnBrk="0" fontAlgn="base" hangingPunct="0">
              <a:spcBef>
                <a:spcPct val="0"/>
              </a:spcBef>
              <a:spcAft>
                <a:spcPct val="0"/>
              </a:spcAft>
              <a:defRPr sz="3600">
                <a:solidFill>
                  <a:schemeClr val="tx2"/>
                </a:solidFill>
                <a:latin typeface="Arial" charset="0"/>
              </a:defRPr>
            </a:lvl6pPr>
            <a:lvl7pPr marL="2971800" indent="-228600" algn="ctr" eaLnBrk="0" fontAlgn="base" hangingPunct="0">
              <a:spcBef>
                <a:spcPct val="0"/>
              </a:spcBef>
              <a:spcAft>
                <a:spcPct val="0"/>
              </a:spcAft>
              <a:defRPr sz="3600">
                <a:solidFill>
                  <a:schemeClr val="tx2"/>
                </a:solidFill>
                <a:latin typeface="Arial" charset="0"/>
              </a:defRPr>
            </a:lvl7pPr>
            <a:lvl8pPr marL="3429000" indent="-228600" algn="ctr" eaLnBrk="0" fontAlgn="base" hangingPunct="0">
              <a:spcBef>
                <a:spcPct val="0"/>
              </a:spcBef>
              <a:spcAft>
                <a:spcPct val="0"/>
              </a:spcAft>
              <a:defRPr sz="3600">
                <a:solidFill>
                  <a:schemeClr val="tx2"/>
                </a:solidFill>
                <a:latin typeface="Arial" charset="0"/>
              </a:defRPr>
            </a:lvl8pPr>
            <a:lvl9pPr marL="3886200" indent="-228600" algn="ctr" eaLnBrk="0" fontAlgn="base" hangingPunct="0">
              <a:spcBef>
                <a:spcPct val="0"/>
              </a:spcBef>
              <a:spcAft>
                <a:spcPct val="0"/>
              </a:spcAft>
              <a:defRPr sz="3600">
                <a:solidFill>
                  <a:schemeClr val="tx2"/>
                </a:solidFill>
                <a:latin typeface="Arial" charset="0"/>
              </a:defRPr>
            </a:lvl9pPr>
          </a:lstStyle>
          <a:p>
            <a:pPr algn="r" eaLnBrk="1" hangingPunct="1">
              <a:defRPr/>
            </a:pPr>
            <a:fld id="{FE576274-7AB3-406B-8C1D-7FFD1C09597C}" type="slidenum">
              <a:rPr lang="en-US" sz="1200" smtClean="0">
                <a:solidFill>
                  <a:schemeClr val="tx1"/>
                </a:solidFill>
              </a:rPr>
              <a:pPr algn="r" eaLnBrk="1" hangingPunct="1">
                <a:defRPr/>
              </a:pPr>
              <a:t>1</a:t>
            </a:fld>
            <a:endParaRPr lang="en-US" sz="1200" smtClean="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147C87-B4CF-4DE9-BD16-471531996AD2}" type="slidenum">
              <a:rPr lang="en-US"/>
              <a:pPr>
                <a:defRPr/>
              </a:pPr>
              <a:t>‹#›</a:t>
            </a:fld>
            <a:endParaRPr lang="en-US"/>
          </a:p>
        </p:txBody>
      </p:sp>
    </p:spTree>
    <p:extLst>
      <p:ext uri="{BB962C8B-B14F-4D97-AF65-F5344CB8AC3E}">
        <p14:creationId xmlns:p14="http://schemas.microsoft.com/office/powerpoint/2010/main" val="204571893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BA821A-A802-4BFB-B2FF-172278014AD4}" type="slidenum">
              <a:rPr lang="en-US"/>
              <a:pPr>
                <a:defRPr/>
              </a:pPr>
              <a:t>‹#›</a:t>
            </a:fld>
            <a:endParaRPr lang="en-US"/>
          </a:p>
        </p:txBody>
      </p:sp>
    </p:spTree>
    <p:extLst>
      <p:ext uri="{BB962C8B-B14F-4D97-AF65-F5344CB8AC3E}">
        <p14:creationId xmlns:p14="http://schemas.microsoft.com/office/powerpoint/2010/main" val="3532749358"/>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243CD6-C273-4BC4-B789-09EFF273420B}" type="slidenum">
              <a:rPr lang="en-US"/>
              <a:pPr>
                <a:defRPr/>
              </a:pPr>
              <a:t>‹#›</a:t>
            </a:fld>
            <a:endParaRPr lang="en-US"/>
          </a:p>
        </p:txBody>
      </p:sp>
    </p:spTree>
    <p:extLst>
      <p:ext uri="{BB962C8B-B14F-4D97-AF65-F5344CB8AC3E}">
        <p14:creationId xmlns:p14="http://schemas.microsoft.com/office/powerpoint/2010/main" val="348270669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6F1D8F-D711-4180-99E6-F10F5555A7DF}" type="slidenum">
              <a:rPr lang="en-US"/>
              <a:pPr>
                <a:defRPr/>
              </a:pPr>
              <a:t>‹#›</a:t>
            </a:fld>
            <a:endParaRPr lang="en-US"/>
          </a:p>
        </p:txBody>
      </p:sp>
    </p:spTree>
    <p:extLst>
      <p:ext uri="{BB962C8B-B14F-4D97-AF65-F5344CB8AC3E}">
        <p14:creationId xmlns:p14="http://schemas.microsoft.com/office/powerpoint/2010/main" val="2226303288"/>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72136A-40D8-43D8-A4C5-CECDE8E946DA}" type="slidenum">
              <a:rPr lang="en-US"/>
              <a:pPr>
                <a:defRPr/>
              </a:pPr>
              <a:t>‹#›</a:t>
            </a:fld>
            <a:endParaRPr lang="en-US"/>
          </a:p>
        </p:txBody>
      </p:sp>
    </p:spTree>
    <p:extLst>
      <p:ext uri="{BB962C8B-B14F-4D97-AF65-F5344CB8AC3E}">
        <p14:creationId xmlns:p14="http://schemas.microsoft.com/office/powerpoint/2010/main" val="114784547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1FF5129-28AC-41A9-825D-DD900525383F}" type="slidenum">
              <a:rPr lang="en-US"/>
              <a:pPr>
                <a:defRPr/>
              </a:pPr>
              <a:t>‹#›</a:t>
            </a:fld>
            <a:endParaRPr lang="en-US"/>
          </a:p>
        </p:txBody>
      </p:sp>
    </p:spTree>
    <p:extLst>
      <p:ext uri="{BB962C8B-B14F-4D97-AF65-F5344CB8AC3E}">
        <p14:creationId xmlns:p14="http://schemas.microsoft.com/office/powerpoint/2010/main" val="1150615742"/>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BB32DA9-3F15-4F0A-936B-B2C7B518F93F}" type="slidenum">
              <a:rPr lang="en-US"/>
              <a:pPr>
                <a:defRPr/>
              </a:pPr>
              <a:t>‹#›</a:t>
            </a:fld>
            <a:endParaRPr lang="en-US"/>
          </a:p>
        </p:txBody>
      </p:sp>
    </p:spTree>
    <p:extLst>
      <p:ext uri="{BB962C8B-B14F-4D97-AF65-F5344CB8AC3E}">
        <p14:creationId xmlns:p14="http://schemas.microsoft.com/office/powerpoint/2010/main" val="228785205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8455070-1BEE-47E8-A6B3-3D4144E644C6}" type="slidenum">
              <a:rPr lang="en-US"/>
              <a:pPr>
                <a:defRPr/>
              </a:pPr>
              <a:t>‹#›</a:t>
            </a:fld>
            <a:endParaRPr lang="en-US"/>
          </a:p>
        </p:txBody>
      </p:sp>
    </p:spTree>
    <p:extLst>
      <p:ext uri="{BB962C8B-B14F-4D97-AF65-F5344CB8AC3E}">
        <p14:creationId xmlns:p14="http://schemas.microsoft.com/office/powerpoint/2010/main" val="594961389"/>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0F72C9D-E018-4A07-B587-F1861F49D454}" type="slidenum">
              <a:rPr lang="en-US"/>
              <a:pPr>
                <a:defRPr/>
              </a:pPr>
              <a:t>‹#›</a:t>
            </a:fld>
            <a:endParaRPr lang="en-US"/>
          </a:p>
        </p:txBody>
      </p:sp>
    </p:spTree>
    <p:extLst>
      <p:ext uri="{BB962C8B-B14F-4D97-AF65-F5344CB8AC3E}">
        <p14:creationId xmlns:p14="http://schemas.microsoft.com/office/powerpoint/2010/main" val="514312757"/>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07EF79-7A7B-4AD3-A1F1-CBF38A259620}" type="slidenum">
              <a:rPr lang="en-US"/>
              <a:pPr>
                <a:defRPr/>
              </a:pPr>
              <a:t>‹#›</a:t>
            </a:fld>
            <a:endParaRPr lang="en-US"/>
          </a:p>
        </p:txBody>
      </p:sp>
    </p:spTree>
    <p:extLst>
      <p:ext uri="{BB962C8B-B14F-4D97-AF65-F5344CB8AC3E}">
        <p14:creationId xmlns:p14="http://schemas.microsoft.com/office/powerpoint/2010/main" val="2222289614"/>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C0F27F-288F-46A8-93F3-1F1B4E0D7527}" type="slidenum">
              <a:rPr lang="en-US"/>
              <a:pPr>
                <a:defRPr/>
              </a:pPr>
              <a:t>‹#›</a:t>
            </a:fld>
            <a:endParaRPr lang="en-US"/>
          </a:p>
        </p:txBody>
      </p:sp>
    </p:spTree>
    <p:extLst>
      <p:ext uri="{BB962C8B-B14F-4D97-AF65-F5344CB8AC3E}">
        <p14:creationId xmlns:p14="http://schemas.microsoft.com/office/powerpoint/2010/main" val="3048759882"/>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6699"/>
            </a:gs>
            <a:gs pos="100000">
              <a:srgbClr val="001017"/>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chemeClr val="tx1"/>
                </a:solidFill>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cs typeface="+mn-cs"/>
              </a:defRPr>
            </a:lvl1pPr>
          </a:lstStyle>
          <a:p>
            <a:pPr>
              <a:defRPr/>
            </a:pPr>
            <a:fld id="{ABECA9FC-05F7-4004-AFB1-9D5CCA6B48E2}"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1219200" y="4826000"/>
            <a:ext cx="67056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600">
                <a:solidFill>
                  <a:schemeClr val="tx2"/>
                </a:solidFill>
                <a:latin typeface="Arial" charset="0"/>
                <a:cs typeface="Arial" charset="0"/>
              </a:defRPr>
            </a:lvl1pPr>
            <a:lvl2pPr marL="742950" indent="-285750" eaLnBrk="0" hangingPunct="0">
              <a:defRPr sz="3600">
                <a:solidFill>
                  <a:schemeClr val="tx2"/>
                </a:solidFill>
                <a:latin typeface="Arial" charset="0"/>
                <a:cs typeface="Arial" charset="0"/>
              </a:defRPr>
            </a:lvl2pPr>
            <a:lvl3pPr marL="1143000" indent="-228600" eaLnBrk="0" hangingPunct="0">
              <a:defRPr sz="3600">
                <a:solidFill>
                  <a:schemeClr val="tx2"/>
                </a:solidFill>
                <a:latin typeface="Arial" charset="0"/>
                <a:cs typeface="Arial" charset="0"/>
              </a:defRPr>
            </a:lvl3pPr>
            <a:lvl4pPr marL="1600200" indent="-228600" eaLnBrk="0" hangingPunct="0">
              <a:defRPr sz="3600">
                <a:solidFill>
                  <a:schemeClr val="tx2"/>
                </a:solidFill>
                <a:latin typeface="Arial" charset="0"/>
                <a:cs typeface="Arial" charset="0"/>
              </a:defRPr>
            </a:lvl4pPr>
            <a:lvl5pPr marL="2057400" indent="-228600" eaLnBrk="0" hangingPunct="0">
              <a:defRPr sz="3600">
                <a:solidFill>
                  <a:schemeClr val="tx2"/>
                </a:solidFill>
                <a:latin typeface="Arial" charset="0"/>
                <a:cs typeface="Arial" charset="0"/>
              </a:defRPr>
            </a:lvl5pPr>
            <a:lvl6pPr marL="2514600" indent="-228600" eaLnBrk="0" fontAlgn="base" hangingPunct="0">
              <a:spcBef>
                <a:spcPct val="0"/>
              </a:spcBef>
              <a:spcAft>
                <a:spcPct val="0"/>
              </a:spcAft>
              <a:defRPr sz="3600">
                <a:solidFill>
                  <a:schemeClr val="tx2"/>
                </a:solidFill>
                <a:latin typeface="Arial" charset="0"/>
                <a:cs typeface="Arial" charset="0"/>
              </a:defRPr>
            </a:lvl6pPr>
            <a:lvl7pPr marL="2971800" indent="-228600" eaLnBrk="0" fontAlgn="base" hangingPunct="0">
              <a:spcBef>
                <a:spcPct val="0"/>
              </a:spcBef>
              <a:spcAft>
                <a:spcPct val="0"/>
              </a:spcAft>
              <a:defRPr sz="3600">
                <a:solidFill>
                  <a:schemeClr val="tx2"/>
                </a:solidFill>
                <a:latin typeface="Arial" charset="0"/>
                <a:cs typeface="Arial" charset="0"/>
              </a:defRPr>
            </a:lvl7pPr>
            <a:lvl8pPr marL="3429000" indent="-228600" eaLnBrk="0" fontAlgn="base" hangingPunct="0">
              <a:spcBef>
                <a:spcPct val="0"/>
              </a:spcBef>
              <a:spcAft>
                <a:spcPct val="0"/>
              </a:spcAft>
              <a:defRPr sz="3600">
                <a:solidFill>
                  <a:schemeClr val="tx2"/>
                </a:solidFill>
                <a:latin typeface="Arial" charset="0"/>
                <a:cs typeface="Arial" charset="0"/>
              </a:defRPr>
            </a:lvl8pPr>
            <a:lvl9pPr marL="3886200" indent="-228600" eaLnBrk="0" fontAlgn="base" hangingPunct="0">
              <a:spcBef>
                <a:spcPct val="0"/>
              </a:spcBef>
              <a:spcAft>
                <a:spcPct val="0"/>
              </a:spcAft>
              <a:defRPr sz="3600">
                <a:solidFill>
                  <a:schemeClr val="tx2"/>
                </a:solidFill>
                <a:latin typeface="Arial" charset="0"/>
                <a:cs typeface="Arial" charset="0"/>
              </a:defRPr>
            </a:lvl9pPr>
          </a:lstStyle>
          <a:p>
            <a:pPr algn="ctr" eaLnBrk="1" hangingPunct="1"/>
            <a:r>
              <a:rPr lang="en-US" sz="2400">
                <a:solidFill>
                  <a:schemeClr val="tx1"/>
                </a:solidFill>
              </a:rPr>
              <a:t>Lakeside Institute of Theology</a:t>
            </a:r>
          </a:p>
          <a:p>
            <a:pPr algn="ctr" eaLnBrk="1" hangingPunct="1"/>
            <a:r>
              <a:rPr lang="en-US" sz="2400">
                <a:solidFill>
                  <a:schemeClr val="tx1"/>
                </a:solidFill>
              </a:rPr>
              <a:t>Ross Arnold, Summer 2013</a:t>
            </a:r>
          </a:p>
          <a:p>
            <a:pPr algn="ctr" eaLnBrk="1" hangingPunct="1"/>
            <a:endParaRPr lang="en-US" sz="2400">
              <a:solidFill>
                <a:schemeClr val="tx1"/>
              </a:solidFill>
            </a:endParaRPr>
          </a:p>
        </p:txBody>
      </p:sp>
      <p:sp>
        <p:nvSpPr>
          <p:cNvPr id="2051" name="WordArt 6"/>
          <p:cNvSpPr>
            <a:spLocks noChangeArrowheads="1" noChangeShapeType="1" noTextEdit="1"/>
          </p:cNvSpPr>
          <p:nvPr/>
        </p:nvSpPr>
        <p:spPr bwMode="auto">
          <a:xfrm>
            <a:off x="990600" y="2133600"/>
            <a:ext cx="7391400" cy="1428750"/>
          </a:xfrm>
          <a:prstGeom prst="rect">
            <a:avLst/>
          </a:prstGeom>
        </p:spPr>
        <p:txBody>
          <a:bodyPr wrap="none" fromWordArt="1"/>
          <a:lstStyle/>
          <a:p>
            <a:pPr algn="ctr">
              <a:defRPr/>
            </a:pPr>
            <a:r>
              <a:rPr lang="en-US" sz="4000" kern="1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stellar" pitchFamily="18" charset="0"/>
              </a:rPr>
              <a:t>Church History 2</a:t>
            </a:r>
          </a:p>
          <a:p>
            <a:pPr algn="ctr">
              <a:defRPr/>
            </a:pPr>
            <a:r>
              <a:rPr lang="en-US" sz="2800" kern="1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stellar" pitchFamily="18" charset="0"/>
              </a:rPr>
              <a:t>Reformation to Today</a:t>
            </a:r>
          </a:p>
        </p:txBody>
      </p:sp>
      <p:sp>
        <p:nvSpPr>
          <p:cNvPr id="2052" name="TextBox 1"/>
          <p:cNvSpPr txBox="1">
            <a:spLocks noChangeArrowheads="1"/>
          </p:cNvSpPr>
          <p:nvPr/>
        </p:nvSpPr>
        <p:spPr bwMode="auto">
          <a:xfrm>
            <a:off x="217488" y="4429125"/>
            <a:ext cx="8709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2"/>
                </a:solidFill>
                <a:latin typeface="Arial" charset="0"/>
                <a:cs typeface="Arial" charset="0"/>
              </a:defRPr>
            </a:lvl1pPr>
            <a:lvl2pPr marL="742950" indent="-285750" eaLnBrk="0" hangingPunct="0">
              <a:defRPr sz="3600">
                <a:solidFill>
                  <a:schemeClr val="tx2"/>
                </a:solidFill>
                <a:latin typeface="Arial" charset="0"/>
                <a:cs typeface="Arial" charset="0"/>
              </a:defRPr>
            </a:lvl2pPr>
            <a:lvl3pPr marL="1143000" indent="-228600" eaLnBrk="0" hangingPunct="0">
              <a:defRPr sz="3600">
                <a:solidFill>
                  <a:schemeClr val="tx2"/>
                </a:solidFill>
                <a:latin typeface="Arial" charset="0"/>
                <a:cs typeface="Arial" charset="0"/>
              </a:defRPr>
            </a:lvl3pPr>
            <a:lvl4pPr marL="1600200" indent="-228600" eaLnBrk="0" hangingPunct="0">
              <a:defRPr sz="3600">
                <a:solidFill>
                  <a:schemeClr val="tx2"/>
                </a:solidFill>
                <a:latin typeface="Arial" charset="0"/>
                <a:cs typeface="Arial" charset="0"/>
              </a:defRPr>
            </a:lvl4pPr>
            <a:lvl5pPr marL="2057400" indent="-228600" eaLnBrk="0" hangingPunct="0">
              <a:defRPr sz="3600">
                <a:solidFill>
                  <a:schemeClr val="tx2"/>
                </a:solidFill>
                <a:latin typeface="Arial" charset="0"/>
                <a:cs typeface="Arial" charset="0"/>
              </a:defRPr>
            </a:lvl5pPr>
            <a:lvl6pPr marL="2514600" indent="-228600" eaLnBrk="0" fontAlgn="base" hangingPunct="0">
              <a:spcBef>
                <a:spcPct val="0"/>
              </a:spcBef>
              <a:spcAft>
                <a:spcPct val="0"/>
              </a:spcAft>
              <a:defRPr sz="3600">
                <a:solidFill>
                  <a:schemeClr val="tx2"/>
                </a:solidFill>
                <a:latin typeface="Arial" charset="0"/>
                <a:cs typeface="Arial" charset="0"/>
              </a:defRPr>
            </a:lvl6pPr>
            <a:lvl7pPr marL="2971800" indent="-228600" eaLnBrk="0" fontAlgn="base" hangingPunct="0">
              <a:spcBef>
                <a:spcPct val="0"/>
              </a:spcBef>
              <a:spcAft>
                <a:spcPct val="0"/>
              </a:spcAft>
              <a:defRPr sz="3600">
                <a:solidFill>
                  <a:schemeClr val="tx2"/>
                </a:solidFill>
                <a:latin typeface="Arial" charset="0"/>
                <a:cs typeface="Arial" charset="0"/>
              </a:defRPr>
            </a:lvl7pPr>
            <a:lvl8pPr marL="3429000" indent="-228600" eaLnBrk="0" fontAlgn="base" hangingPunct="0">
              <a:spcBef>
                <a:spcPct val="0"/>
              </a:spcBef>
              <a:spcAft>
                <a:spcPct val="0"/>
              </a:spcAft>
              <a:defRPr sz="3600">
                <a:solidFill>
                  <a:schemeClr val="tx2"/>
                </a:solidFill>
                <a:latin typeface="Arial" charset="0"/>
                <a:cs typeface="Arial" charset="0"/>
              </a:defRPr>
            </a:lvl8pPr>
            <a:lvl9pPr marL="3886200" indent="-228600" eaLnBrk="0" fontAlgn="base" hangingPunct="0">
              <a:spcBef>
                <a:spcPct val="0"/>
              </a:spcBef>
              <a:spcAft>
                <a:spcPct val="0"/>
              </a:spcAft>
              <a:defRPr sz="3600">
                <a:solidFill>
                  <a:schemeClr val="tx2"/>
                </a:solidFill>
                <a:latin typeface="Arial" charset="0"/>
                <a:cs typeface="Arial" charset="0"/>
              </a:defRPr>
            </a:lvl9pPr>
          </a:lstStyle>
          <a:p>
            <a:pPr eaLnBrk="1" hangingPunct="1"/>
            <a:r>
              <a:rPr lang="en-US" sz="2400"/>
              <a:t>  August 2, 2013 – Catholicism &amp; Counter-Reformation Lecture</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3700" y="228600"/>
            <a:ext cx="8750300" cy="5986463"/>
          </a:xfrm>
          <a:prstGeom prst="rect">
            <a:avLst/>
          </a:prstGeom>
        </p:spPr>
        <p:txBody>
          <a:bodyPr>
            <a:spAutoFit/>
          </a:bodyPr>
          <a:lstStyle/>
          <a:p>
            <a:pPr>
              <a:defRPr/>
            </a:pPr>
            <a:r>
              <a:rPr lang="en-US" b="1" u="sng" dirty="0">
                <a:solidFill>
                  <a:schemeClr val="tx1"/>
                </a:solidFill>
                <a:latin typeface="+mn-lt"/>
              </a:rPr>
              <a:t>Church History 2</a:t>
            </a:r>
            <a:r>
              <a:rPr lang="en-US" b="1" dirty="0">
                <a:solidFill>
                  <a:schemeClr val="tx1"/>
                </a:solidFill>
                <a:latin typeface="+mn-lt"/>
              </a:rPr>
              <a:t> </a:t>
            </a:r>
            <a:r>
              <a:rPr lang="en-US" sz="2800" b="1" dirty="0">
                <a:solidFill>
                  <a:schemeClr val="tx1"/>
                </a:solidFill>
                <a:latin typeface="+mn-lt"/>
              </a:rPr>
              <a:t>(TH2) </a:t>
            </a:r>
          </a:p>
          <a:p>
            <a:pPr>
              <a:defRPr/>
            </a:pPr>
            <a:endParaRPr lang="en-US" sz="2400" b="1" dirty="0">
              <a:solidFill>
                <a:schemeClr val="tx1"/>
              </a:solidFill>
              <a:latin typeface="+mn-lt"/>
            </a:endParaRPr>
          </a:p>
          <a:p>
            <a:pPr marL="514350" indent="-514350">
              <a:spcAft>
                <a:spcPts val="600"/>
              </a:spcAft>
              <a:buFont typeface="+mj-lt"/>
              <a:buAutoNum type="arabicPeriod"/>
              <a:defRPr/>
            </a:pPr>
            <a:r>
              <a:rPr lang="en-US" sz="3200" dirty="0">
                <a:solidFill>
                  <a:schemeClr val="tx1"/>
                </a:solidFill>
                <a:latin typeface="+mn-lt"/>
              </a:rPr>
              <a:t>Intro – Forces Leading to Reformation</a:t>
            </a:r>
          </a:p>
          <a:p>
            <a:pPr marL="514350" indent="-514350">
              <a:spcAft>
                <a:spcPts val="600"/>
              </a:spcAft>
              <a:buFont typeface="+mj-lt"/>
              <a:buAutoNum type="arabicPeriod"/>
              <a:defRPr/>
            </a:pPr>
            <a:r>
              <a:rPr lang="en-US" sz="3200" dirty="0">
                <a:solidFill>
                  <a:schemeClr val="tx1"/>
                </a:solidFill>
                <a:latin typeface="+mn-lt"/>
              </a:rPr>
              <a:t>Reformation Begins – Luther </a:t>
            </a:r>
          </a:p>
          <a:p>
            <a:pPr marL="514350" indent="-514350">
              <a:spcAft>
                <a:spcPts val="600"/>
              </a:spcAft>
              <a:buFont typeface="+mj-lt"/>
              <a:buAutoNum type="arabicPeriod"/>
              <a:defRPr/>
            </a:pPr>
            <a:r>
              <a:rPr lang="en-US" sz="3200" dirty="0">
                <a:solidFill>
                  <a:schemeClr val="tx1"/>
                </a:solidFill>
                <a:latin typeface="+mn-lt"/>
              </a:rPr>
              <a:t>Other Reformers – Zwingli, Anabaptists, 	Calvin, Knox</a:t>
            </a:r>
          </a:p>
          <a:p>
            <a:pPr marL="514350" indent="-514350">
              <a:spcAft>
                <a:spcPts val="600"/>
              </a:spcAft>
              <a:buFont typeface="+mj-lt"/>
              <a:buAutoNum type="arabicPeriod"/>
              <a:defRPr/>
            </a:pPr>
            <a:r>
              <a:rPr lang="en-US" sz="3200" dirty="0">
                <a:solidFill>
                  <a:schemeClr val="tx1"/>
                </a:solidFill>
              </a:rPr>
              <a:t>Growth of Protestantism</a:t>
            </a:r>
          </a:p>
          <a:p>
            <a:pPr marL="514350" indent="-514350">
              <a:spcAft>
                <a:spcPts val="600"/>
              </a:spcAft>
              <a:buFont typeface="+mj-lt"/>
              <a:buAutoNum type="arabicPeriod"/>
              <a:defRPr/>
            </a:pPr>
            <a:r>
              <a:rPr lang="en-US" sz="3200" dirty="0">
                <a:solidFill>
                  <a:schemeClr val="tx1"/>
                </a:solidFill>
                <a:latin typeface="+mn-lt"/>
              </a:rPr>
              <a:t>Catholicism &amp; Counter-Reformation</a:t>
            </a:r>
          </a:p>
          <a:p>
            <a:pPr marL="514350" indent="-514350">
              <a:spcAft>
                <a:spcPts val="600"/>
              </a:spcAft>
              <a:buFont typeface="+mj-lt"/>
              <a:buAutoNum type="arabicPeriod"/>
              <a:defRPr/>
            </a:pPr>
            <a:r>
              <a:rPr lang="en-US" sz="3200" dirty="0">
                <a:solidFill>
                  <a:schemeClr val="tx1"/>
                </a:solidFill>
                <a:latin typeface="+mn-lt"/>
              </a:rPr>
              <a:t>Orthodoxy, Rationalism and Pietism</a:t>
            </a:r>
          </a:p>
          <a:p>
            <a:pPr marL="514350" indent="-514350">
              <a:spcAft>
                <a:spcPts val="600"/>
              </a:spcAft>
              <a:buFont typeface="+mj-lt"/>
              <a:buAutoNum type="arabicPeriod"/>
              <a:defRPr/>
            </a:pPr>
            <a:r>
              <a:rPr lang="en-US" sz="3200" dirty="0">
                <a:solidFill>
                  <a:schemeClr val="tx1"/>
                </a:solidFill>
                <a:latin typeface="+mn-lt"/>
              </a:rPr>
              <a:t>Beyond Christendom</a:t>
            </a:r>
          </a:p>
          <a:p>
            <a:pPr marL="514350" indent="-514350">
              <a:spcAft>
                <a:spcPts val="600"/>
              </a:spcAft>
              <a:buFont typeface="+mj-lt"/>
              <a:buAutoNum type="arabicPeriod"/>
              <a:defRPr/>
            </a:pPr>
            <a:r>
              <a:rPr lang="en-US" sz="3200" dirty="0">
                <a:solidFill>
                  <a:schemeClr val="tx1"/>
                </a:solidFill>
                <a:latin typeface="+mn-lt"/>
              </a:rPr>
              <a:t>Materialism &amp; Modern Times; Final Exam</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200"/>
            <a:ext cx="8886825" cy="6724650"/>
          </a:xfrm>
          <a:prstGeom prst="rect">
            <a:avLst/>
          </a:prstGeom>
        </p:spPr>
        <p:txBody>
          <a:bodyPr>
            <a:spAutoFit/>
          </a:bodyPr>
          <a:lstStyle/>
          <a:p>
            <a:pPr>
              <a:defRPr/>
            </a:pPr>
            <a:r>
              <a:rPr lang="en-US" sz="3200" u="sng" dirty="0">
                <a:solidFill>
                  <a:schemeClr val="tx1"/>
                </a:solidFill>
                <a:latin typeface="+mn-lt"/>
              </a:rPr>
              <a:t>Reformation in the Low Countries</a:t>
            </a:r>
            <a:endParaRPr lang="en-US" sz="3200" dirty="0">
              <a:solidFill>
                <a:schemeClr val="tx1"/>
              </a:solidFill>
              <a:latin typeface="+mn-lt"/>
            </a:endParaRPr>
          </a:p>
          <a:p>
            <a:pPr marL="342900" indent="-342900">
              <a:buFont typeface="Arial" pitchFamily="34" charset="0"/>
              <a:buChar char="•"/>
              <a:defRPr/>
            </a:pPr>
            <a:r>
              <a:rPr lang="en-US" sz="2100" dirty="0">
                <a:solidFill>
                  <a:schemeClr val="tx1"/>
                </a:solidFill>
                <a:latin typeface="+mn-lt"/>
              </a:rPr>
              <a:t>Near the mouth of Rhine River were a group of territories called the Seventeen Provinces (later the Netherlands, Belgium and Luxembourg), under control of Charles V.</a:t>
            </a:r>
          </a:p>
          <a:p>
            <a:pPr marL="342900" indent="-342900">
              <a:buFont typeface="Arial" pitchFamily="34" charset="0"/>
              <a:buChar char="•"/>
              <a:defRPr/>
            </a:pPr>
            <a:r>
              <a:rPr lang="en-US" sz="2100" dirty="0">
                <a:solidFill>
                  <a:schemeClr val="tx1"/>
                </a:solidFill>
                <a:latin typeface="+mn-lt"/>
              </a:rPr>
              <a:t>Protestantism came early to these Low Countries – the first two Protestant martyrs burned in Antwerp in 1523.</a:t>
            </a:r>
          </a:p>
          <a:p>
            <a:pPr marL="342900" indent="-342900">
              <a:buFont typeface="Arial" pitchFamily="34" charset="0"/>
              <a:buChar char="•"/>
              <a:defRPr/>
            </a:pPr>
            <a:r>
              <a:rPr lang="en-US" sz="2100" dirty="0">
                <a:solidFill>
                  <a:schemeClr val="tx1"/>
                </a:solidFill>
                <a:latin typeface="+mn-lt"/>
              </a:rPr>
              <a:t>Little unity among the Provinces – French-speaking south; Flemish-speaking center; Dutch-speaking north.</a:t>
            </a:r>
          </a:p>
          <a:p>
            <a:pPr marL="342900" indent="-342900">
              <a:buFont typeface="Arial" pitchFamily="34" charset="0"/>
              <a:buChar char="•"/>
              <a:defRPr/>
            </a:pPr>
            <a:r>
              <a:rPr lang="en-US" sz="2100" dirty="0">
                <a:solidFill>
                  <a:schemeClr val="tx1"/>
                </a:solidFill>
                <a:latin typeface="+mn-lt"/>
              </a:rPr>
              <a:t>1555 Charles V put the Provinces under his son, Philip, who became king of Spain in 1556, as Philip II.  At his point, the Provinces became secondary and subservient to Spain.</a:t>
            </a:r>
          </a:p>
          <a:p>
            <a:pPr marL="342900" indent="-342900">
              <a:buFont typeface="Arial" pitchFamily="34" charset="0"/>
              <a:buChar char="•"/>
              <a:defRPr/>
            </a:pPr>
            <a:r>
              <a:rPr lang="en-US" sz="2100" dirty="0">
                <a:solidFill>
                  <a:schemeClr val="tx1"/>
                </a:solidFill>
                <a:latin typeface="+mn-lt"/>
              </a:rPr>
              <a:t>During this time, while there were Lutherans and Anabaptists, a great many Calvinist preachers came into the area – so the region eventually became predominantly Calvinist.</a:t>
            </a:r>
          </a:p>
          <a:p>
            <a:pPr marL="342900" indent="-342900">
              <a:buFont typeface="Arial" pitchFamily="34" charset="0"/>
              <a:buChar char="•"/>
              <a:defRPr/>
            </a:pPr>
            <a:r>
              <a:rPr lang="en-US" sz="2100" dirty="0">
                <a:solidFill>
                  <a:schemeClr val="tx1"/>
                </a:solidFill>
                <a:latin typeface="+mn-lt"/>
              </a:rPr>
              <a:t>Charles V had opposed Protestantism – issuing edict after edict against it.  Tens of thousands were martyred, especially Anabaptists.  Yet still Protestantism spread.</a:t>
            </a:r>
          </a:p>
          <a:p>
            <a:pPr marL="342900" indent="-342900">
              <a:buFont typeface="Arial" pitchFamily="34" charset="0"/>
              <a:buChar char="•"/>
              <a:defRPr/>
            </a:pPr>
            <a:r>
              <a:rPr lang="en-US" sz="2100" dirty="0">
                <a:solidFill>
                  <a:schemeClr val="tx1"/>
                </a:solidFill>
                <a:latin typeface="+mn-lt"/>
              </a:rPr>
              <a:t>Philip was even more intolerant than his father.  In 1556 he returned to Spain and left his half-sister Margaret of Parma as Regent of the Provinces, supported by Spanish soldiers.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200"/>
            <a:ext cx="8763000" cy="6724650"/>
          </a:xfrm>
          <a:prstGeom prst="rect">
            <a:avLst/>
          </a:prstGeom>
        </p:spPr>
        <p:txBody>
          <a:bodyPr>
            <a:spAutoFit/>
          </a:bodyPr>
          <a:lstStyle/>
          <a:p>
            <a:pPr>
              <a:defRPr/>
            </a:pPr>
            <a:r>
              <a:rPr lang="en-US" sz="3200" u="sng" dirty="0">
                <a:solidFill>
                  <a:schemeClr val="tx1"/>
                </a:solidFill>
                <a:latin typeface="+mn-lt"/>
              </a:rPr>
              <a:t>Reformation in the Low Countries</a:t>
            </a:r>
            <a:endParaRPr lang="en-US" sz="3200" dirty="0">
              <a:solidFill>
                <a:schemeClr val="tx1"/>
              </a:solidFill>
              <a:latin typeface="+mn-lt"/>
            </a:endParaRPr>
          </a:p>
          <a:p>
            <a:pPr marL="342900" indent="-342900">
              <a:buFont typeface="Arial" pitchFamily="34" charset="0"/>
              <a:buChar char="•"/>
              <a:defRPr/>
            </a:pPr>
            <a:r>
              <a:rPr lang="en-US" sz="2100" dirty="0">
                <a:solidFill>
                  <a:schemeClr val="tx1"/>
                </a:solidFill>
                <a:latin typeface="+mn-lt"/>
              </a:rPr>
              <a:t>Philip also arranged for Catholic bishops in the Provinces to have inquisitorial powers, which frightened everyone.</a:t>
            </a:r>
          </a:p>
          <a:p>
            <a:pPr marL="342900" indent="-342900">
              <a:buFont typeface="Arial" pitchFamily="34" charset="0"/>
              <a:buChar char="•"/>
              <a:defRPr/>
            </a:pPr>
            <a:r>
              <a:rPr lang="en-US" sz="2100" dirty="0">
                <a:solidFill>
                  <a:schemeClr val="tx1"/>
                </a:solidFill>
                <a:latin typeface="+mn-lt"/>
              </a:rPr>
              <a:t>Philip proved duplicitous, promising tolerance while actually instructing Margaret to ruthlessly enforce the decrees of the Council of Trent against Protestantism.</a:t>
            </a:r>
          </a:p>
          <a:p>
            <a:pPr marL="342900" indent="-342900">
              <a:buFont typeface="Arial" pitchFamily="34" charset="0"/>
              <a:buChar char="•"/>
              <a:defRPr/>
            </a:pPr>
            <a:r>
              <a:rPr lang="en-US" sz="2100" dirty="0">
                <a:solidFill>
                  <a:schemeClr val="tx1"/>
                </a:solidFill>
                <a:latin typeface="+mn-lt"/>
              </a:rPr>
              <a:t>When several hundred nobles and bourgeoisie presented Margaret with a petition to NOT implement Trent, one of her courtiers told her not the fear “those beggars.”</a:t>
            </a:r>
          </a:p>
          <a:p>
            <a:pPr marL="342900" indent="-342900">
              <a:buFont typeface="Arial" pitchFamily="34" charset="0"/>
              <a:buChar char="•"/>
              <a:defRPr/>
            </a:pPr>
            <a:r>
              <a:rPr lang="en-US" sz="2100" dirty="0">
                <a:solidFill>
                  <a:schemeClr val="tx1"/>
                </a:solidFill>
                <a:latin typeface="+mn-lt"/>
              </a:rPr>
              <a:t>“Beggars” became the name claimed by these opposition patriots, and they prepared for war.  At this point the nationalist movement took on religious overtones, and Protestant iconoclasts started invading and damaging churches.</a:t>
            </a:r>
          </a:p>
          <a:p>
            <a:pPr marL="342900" indent="-342900">
              <a:buFont typeface="Arial" pitchFamily="34" charset="0"/>
              <a:buChar char="•"/>
              <a:defRPr/>
            </a:pPr>
            <a:r>
              <a:rPr lang="en-US" sz="2100" dirty="0">
                <a:solidFill>
                  <a:schemeClr val="tx1"/>
                </a:solidFill>
                <a:latin typeface="+mn-lt"/>
              </a:rPr>
              <a:t>The government asked Protestant William, Prince of Orange (who had been a friend of Charles V) for help, and his appeal halted the violence, and a truce exchanged no more violence for toleration. </a:t>
            </a:r>
          </a:p>
          <a:p>
            <a:pPr marL="342900" indent="-342900">
              <a:buFont typeface="Arial" pitchFamily="34" charset="0"/>
              <a:buChar char="•"/>
              <a:defRPr/>
            </a:pPr>
            <a:r>
              <a:rPr lang="en-US" sz="2100" dirty="0">
                <a:solidFill>
                  <a:schemeClr val="tx1"/>
                </a:solidFill>
                <a:latin typeface="+mn-lt"/>
              </a:rPr>
              <a:t>But Philip “had </a:t>
            </a:r>
            <a:r>
              <a:rPr lang="en-US" sz="2100" dirty="0">
                <a:solidFill>
                  <a:schemeClr val="tx1"/>
                </a:solidFill>
                <a:latin typeface="+mn-lt"/>
              </a:rPr>
              <a:t>no </a:t>
            </a:r>
            <a:r>
              <a:rPr lang="en-US" sz="2100" dirty="0">
                <a:solidFill>
                  <a:schemeClr val="tx1"/>
                </a:solidFill>
                <a:latin typeface="+mn-lt"/>
              </a:rPr>
              <a:t>desire to be lord of the heretics” and </a:t>
            </a:r>
            <a:r>
              <a:rPr lang="en-US" sz="2100" dirty="0">
                <a:solidFill>
                  <a:schemeClr val="tx1"/>
                </a:solidFill>
                <a:latin typeface="+mn-lt"/>
              </a:rPr>
              <a:t>so in 1567 he raised an army under the duke of Alba and invaded.</a:t>
            </a:r>
          </a:p>
          <a:p>
            <a:pPr marL="342900" indent="-342900">
              <a:buFont typeface="Arial" pitchFamily="34" charset="0"/>
              <a:buChar char="•"/>
              <a:defRPr/>
            </a:pPr>
            <a:r>
              <a:rPr lang="en-US" sz="2100" dirty="0">
                <a:solidFill>
                  <a:schemeClr val="tx1"/>
                </a:solidFill>
                <a:latin typeface="+mn-lt"/>
              </a:rPr>
              <a:t>Complete oppression – a “Court of Disturbances” – thousands were executed – men, women and children, even after surrendering.</a:t>
            </a:r>
            <a:endParaRPr lang="en-US" sz="2100" dirty="0">
              <a:solidFill>
                <a:schemeClr val="tx1"/>
              </a:solidFill>
              <a:latin typeface="+mn-lt"/>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200"/>
            <a:ext cx="8763000" cy="6724650"/>
          </a:xfrm>
          <a:prstGeom prst="rect">
            <a:avLst/>
          </a:prstGeom>
        </p:spPr>
        <p:txBody>
          <a:bodyPr>
            <a:spAutoFit/>
          </a:bodyPr>
          <a:lstStyle/>
          <a:p>
            <a:pPr>
              <a:defRPr/>
            </a:pPr>
            <a:r>
              <a:rPr lang="en-US" sz="3200" u="sng" dirty="0">
                <a:solidFill>
                  <a:schemeClr val="tx1"/>
                </a:solidFill>
                <a:latin typeface="+mn-lt"/>
              </a:rPr>
              <a:t>Reformation in the Low Countries</a:t>
            </a:r>
            <a:endParaRPr lang="en-US" sz="3200" dirty="0">
              <a:solidFill>
                <a:schemeClr val="tx1"/>
              </a:solidFill>
              <a:latin typeface="+mn-lt"/>
            </a:endParaRPr>
          </a:p>
          <a:p>
            <a:pPr marL="342900" indent="-342900">
              <a:buFont typeface="Arial" pitchFamily="34" charset="0"/>
              <a:buChar char="•"/>
              <a:defRPr/>
            </a:pPr>
            <a:r>
              <a:rPr lang="en-US" sz="2100" dirty="0">
                <a:solidFill>
                  <a:schemeClr val="tx1"/>
                </a:solidFill>
                <a:latin typeface="+mn-lt"/>
              </a:rPr>
              <a:t>William of Orange responded with his own army and invaded, but was consistently defeated by Alba.</a:t>
            </a:r>
          </a:p>
          <a:p>
            <a:pPr marL="342900" indent="-342900">
              <a:buFont typeface="Arial" pitchFamily="34" charset="0"/>
              <a:buChar char="•"/>
              <a:defRPr/>
            </a:pPr>
            <a:r>
              <a:rPr lang="en-US" sz="2100" dirty="0">
                <a:solidFill>
                  <a:schemeClr val="tx1"/>
                </a:solidFill>
                <a:latin typeface="+mn-lt"/>
              </a:rPr>
              <a:t>The bright spot for the Protestants were the “Beggars of the Sea”  -- privateers who fought Philip and Alba and came to control the seas, leading eventually to near mutiny of Alba’s troops for lack of funds and supplies.</a:t>
            </a:r>
          </a:p>
          <a:p>
            <a:pPr marL="342900" indent="-342900">
              <a:buFont typeface="Arial" pitchFamily="34" charset="0"/>
              <a:buChar char="•"/>
              <a:defRPr/>
            </a:pPr>
            <a:r>
              <a:rPr lang="en-US" sz="2100" dirty="0">
                <a:solidFill>
                  <a:schemeClr val="tx1"/>
                </a:solidFill>
                <a:latin typeface="+mn-lt"/>
              </a:rPr>
              <a:t>The Siege of Leiden was one of the last chances for the Protestants, so William suggested the dikes be opened.  Four months later the water reached Leiden, along with Beggars ships, and the Spanish army fled.</a:t>
            </a:r>
          </a:p>
          <a:p>
            <a:pPr marL="342900" indent="-342900">
              <a:buFont typeface="Arial" pitchFamily="34" charset="0"/>
              <a:buChar char="•"/>
              <a:defRPr/>
            </a:pPr>
            <a:r>
              <a:rPr lang="en-US" sz="2100" dirty="0">
                <a:solidFill>
                  <a:schemeClr val="tx1"/>
                </a:solidFill>
                <a:latin typeface="+mn-lt"/>
              </a:rPr>
              <a:t>1576 – the Seventeen Provinces sign the Pacification of Ghent – a  treaty establishing that what was at stake was national freedom.</a:t>
            </a:r>
          </a:p>
          <a:p>
            <a:pPr marL="342900" indent="-342900">
              <a:buFont typeface="Arial" pitchFamily="34" charset="0"/>
              <a:buChar char="•"/>
              <a:defRPr/>
            </a:pPr>
            <a:r>
              <a:rPr lang="en-US" sz="2100" dirty="0">
                <a:solidFill>
                  <a:schemeClr val="tx1"/>
                </a:solidFill>
                <a:latin typeface="+mn-lt"/>
              </a:rPr>
              <a:t>The struggle dragged on for years, with neither side able to win.</a:t>
            </a:r>
          </a:p>
          <a:p>
            <a:pPr marL="342900" indent="-342900">
              <a:buFont typeface="Arial" pitchFamily="34" charset="0"/>
              <a:buChar char="•"/>
              <a:defRPr/>
            </a:pPr>
            <a:r>
              <a:rPr lang="en-US" sz="2100" dirty="0">
                <a:solidFill>
                  <a:schemeClr val="tx1"/>
                </a:solidFill>
                <a:latin typeface="+mn-lt"/>
              </a:rPr>
              <a:t>1580 – Philip II offered a reward of 25,000 crowns and nobility to anyone who killed William of Orange – which someone finally did in 1583.  (Philip did not fulfill his promise.) </a:t>
            </a:r>
          </a:p>
          <a:p>
            <a:pPr marL="342900" indent="-342900">
              <a:buFont typeface="Arial" pitchFamily="34" charset="0"/>
              <a:buChar char="•"/>
              <a:defRPr/>
            </a:pPr>
            <a:r>
              <a:rPr lang="en-US" sz="2100" dirty="0">
                <a:solidFill>
                  <a:schemeClr val="tx1"/>
                </a:solidFill>
                <a:latin typeface="+mn-lt"/>
              </a:rPr>
              <a:t>But William’s 19-year-old son Maurice turned out to be a great general and led several successful campaigns. In 1607 Spain decided it was no longer worth it and signed a permanent truce.</a:t>
            </a:r>
            <a:endParaRPr lang="en-US" sz="2100" dirty="0">
              <a:solidFill>
                <a:schemeClr val="tx1"/>
              </a:solidFill>
              <a:latin typeface="+mn-lt"/>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200"/>
            <a:ext cx="8763000" cy="6724650"/>
          </a:xfrm>
          <a:prstGeom prst="rect">
            <a:avLst/>
          </a:prstGeom>
        </p:spPr>
        <p:txBody>
          <a:bodyPr>
            <a:spAutoFit/>
          </a:bodyPr>
          <a:lstStyle/>
          <a:p>
            <a:pPr>
              <a:defRPr/>
            </a:pPr>
            <a:r>
              <a:rPr lang="en-US" sz="3200" u="sng" dirty="0">
                <a:solidFill>
                  <a:schemeClr val="tx1"/>
                </a:solidFill>
                <a:latin typeface="+mn-lt"/>
              </a:rPr>
              <a:t>Reformation in </a:t>
            </a:r>
            <a:r>
              <a:rPr lang="en-US" sz="3200" u="sng" dirty="0">
                <a:solidFill>
                  <a:schemeClr val="tx1"/>
                </a:solidFill>
                <a:latin typeface="+mn-lt"/>
              </a:rPr>
              <a:t>France</a:t>
            </a:r>
            <a:endParaRPr lang="en-US" sz="3200" dirty="0">
              <a:solidFill>
                <a:schemeClr val="tx1"/>
              </a:solidFill>
              <a:latin typeface="+mn-lt"/>
            </a:endParaRPr>
          </a:p>
          <a:p>
            <a:pPr marL="342900" indent="-342900">
              <a:buFont typeface="Arial" pitchFamily="34" charset="0"/>
              <a:buChar char="•"/>
              <a:defRPr/>
            </a:pPr>
            <a:r>
              <a:rPr lang="en-US" sz="2100" dirty="0">
                <a:solidFill>
                  <a:schemeClr val="tx1"/>
                </a:solidFill>
                <a:latin typeface="+mn-lt"/>
              </a:rPr>
              <a:t>Before 16</a:t>
            </a:r>
            <a:r>
              <a:rPr lang="en-US" sz="2100" baseline="30000" dirty="0">
                <a:solidFill>
                  <a:schemeClr val="tx1"/>
                </a:solidFill>
                <a:latin typeface="+mn-lt"/>
              </a:rPr>
              <a:t>th</a:t>
            </a:r>
            <a:r>
              <a:rPr lang="en-US" sz="2100" dirty="0">
                <a:solidFill>
                  <a:schemeClr val="tx1"/>
                </a:solidFill>
                <a:latin typeface="+mn-lt"/>
              </a:rPr>
              <a:t> Century, France was the most unified and centralized monarchy in Europe – but all that changed.</a:t>
            </a:r>
          </a:p>
          <a:p>
            <a:pPr marL="342900" indent="-342900">
              <a:buFont typeface="Arial" pitchFamily="34" charset="0"/>
              <a:buChar char="•"/>
              <a:defRPr/>
            </a:pPr>
            <a:r>
              <a:rPr lang="en-US" sz="2100" dirty="0">
                <a:solidFill>
                  <a:schemeClr val="tx1"/>
                </a:solidFill>
                <a:latin typeface="+mn-lt"/>
              </a:rPr>
              <a:t>Francis I was against Protestants, but to trouble his rival Charles V Francis encouraged Protestants in Germany – so he couldn’t do too much against them in France.  This fluctuated, however, and eventually many French Protestants (or Huguenots) were forced into exile (like John Calvin).</a:t>
            </a:r>
          </a:p>
          <a:p>
            <a:pPr marL="342900" indent="-342900">
              <a:buFont typeface="Arial" pitchFamily="34" charset="0"/>
              <a:buChar char="•"/>
              <a:defRPr/>
            </a:pPr>
            <a:r>
              <a:rPr lang="en-US" sz="2100" dirty="0">
                <a:solidFill>
                  <a:schemeClr val="tx1"/>
                </a:solidFill>
                <a:latin typeface="+mn-lt"/>
              </a:rPr>
              <a:t>Francis’ sister, Margaret of Angouleme, queen of Navarre, was a scholarly woman who supported the reform movement and welcomed Protestants.</a:t>
            </a:r>
          </a:p>
          <a:p>
            <a:pPr marL="342900" indent="-342900">
              <a:buFont typeface="Arial" pitchFamily="34" charset="0"/>
              <a:buChar char="•"/>
              <a:defRPr/>
            </a:pPr>
            <a:r>
              <a:rPr lang="en-US" sz="2100" dirty="0">
                <a:solidFill>
                  <a:schemeClr val="tx1"/>
                </a:solidFill>
                <a:latin typeface="+mn-lt"/>
              </a:rPr>
              <a:t>In 1547 Francis I died, and his son Henry II is much more constant and cruel in his persecution of Protestants.  But Henry soon died, of wounds received during a tournament.</a:t>
            </a:r>
          </a:p>
          <a:p>
            <a:pPr marL="342900" indent="-342900">
              <a:buFont typeface="Arial" pitchFamily="34" charset="0"/>
              <a:buChar char="•"/>
              <a:defRPr/>
            </a:pPr>
            <a:r>
              <a:rPr lang="en-US" sz="2100" dirty="0">
                <a:solidFill>
                  <a:schemeClr val="tx1"/>
                </a:solidFill>
                <a:latin typeface="+mn-lt"/>
              </a:rPr>
              <a:t>The next heir was Francis II, whose mother Catherine de Medici was ambitious to rule through her children.</a:t>
            </a:r>
          </a:p>
          <a:p>
            <a:pPr marL="342900" indent="-342900">
              <a:buFont typeface="Arial" pitchFamily="34" charset="0"/>
              <a:buChar char="•"/>
              <a:defRPr/>
            </a:pPr>
            <a:r>
              <a:rPr lang="en-US" sz="2100" dirty="0">
                <a:solidFill>
                  <a:schemeClr val="tx1"/>
                </a:solidFill>
                <a:latin typeface="+mn-lt"/>
              </a:rPr>
              <a:t>Catherine’s goals were opposed by the House of Guise (or Lorraine) staunch Catholics who had been prominent in the reign of Henry II, but supported by </a:t>
            </a:r>
            <a:r>
              <a:rPr lang="en-US" sz="2100" i="1" dirty="0">
                <a:solidFill>
                  <a:schemeClr val="tx1"/>
                </a:solidFill>
                <a:latin typeface="+mn-lt"/>
              </a:rPr>
              <a:t>Princes of the Blood</a:t>
            </a:r>
            <a:r>
              <a:rPr lang="en-US" sz="2100" dirty="0">
                <a:solidFill>
                  <a:schemeClr val="tx1"/>
                </a:solidFill>
                <a:latin typeface="+mn-lt"/>
              </a:rPr>
              <a:t>, or royal relatives, especially the Protestant House of Bourbon. </a:t>
            </a:r>
            <a:endParaRPr lang="en-US" sz="2100" dirty="0">
              <a:solidFill>
                <a:schemeClr val="tx1"/>
              </a:solidFill>
              <a:latin typeface="+mn-lt"/>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200"/>
            <a:ext cx="8763000" cy="6724650"/>
          </a:xfrm>
          <a:prstGeom prst="rect">
            <a:avLst/>
          </a:prstGeom>
        </p:spPr>
        <p:txBody>
          <a:bodyPr>
            <a:spAutoFit/>
          </a:bodyPr>
          <a:lstStyle/>
          <a:p>
            <a:pPr>
              <a:defRPr/>
            </a:pPr>
            <a:r>
              <a:rPr lang="en-US" sz="3200" u="sng" dirty="0">
                <a:solidFill>
                  <a:schemeClr val="tx1"/>
                </a:solidFill>
                <a:latin typeface="+mn-lt"/>
              </a:rPr>
              <a:t>Reformation in </a:t>
            </a:r>
            <a:r>
              <a:rPr lang="en-US" sz="3200" u="sng" dirty="0">
                <a:solidFill>
                  <a:schemeClr val="tx1"/>
                </a:solidFill>
                <a:latin typeface="+mn-lt"/>
              </a:rPr>
              <a:t>France</a:t>
            </a:r>
            <a:endParaRPr lang="en-US" sz="3200" dirty="0">
              <a:solidFill>
                <a:schemeClr val="tx1"/>
              </a:solidFill>
              <a:latin typeface="+mn-lt"/>
            </a:endParaRPr>
          </a:p>
          <a:p>
            <a:pPr marL="342900" indent="-342900">
              <a:buFont typeface="Arial" pitchFamily="34" charset="0"/>
              <a:buChar char="•"/>
              <a:defRPr/>
            </a:pPr>
            <a:r>
              <a:rPr lang="en-US" sz="2100" dirty="0">
                <a:solidFill>
                  <a:schemeClr val="tx1"/>
                </a:solidFill>
                <a:latin typeface="+mn-lt"/>
              </a:rPr>
              <a:t>When a plot (the Conspiracy of Amboise) was discovered to kidnap the king and get his away from the influence of Francis of Guise and his brother Charles, it was blamed on the Huguenots and one of the Bourbon brothers, Louis de </a:t>
            </a:r>
            <a:r>
              <a:rPr lang="en-US" sz="2100" dirty="0" err="1">
                <a:solidFill>
                  <a:schemeClr val="tx1"/>
                </a:solidFill>
                <a:latin typeface="+mn-lt"/>
              </a:rPr>
              <a:t>Conde</a:t>
            </a:r>
            <a:r>
              <a:rPr lang="en-US" sz="2100" dirty="0">
                <a:solidFill>
                  <a:schemeClr val="tx1"/>
                </a:solidFill>
                <a:latin typeface="+mn-lt"/>
              </a:rPr>
              <a:t>, was arrested.</a:t>
            </a:r>
          </a:p>
          <a:p>
            <a:pPr marL="342900" indent="-342900">
              <a:buFont typeface="Arial" pitchFamily="34" charset="0"/>
              <a:buChar char="•"/>
              <a:defRPr/>
            </a:pPr>
            <a:r>
              <a:rPr lang="en-US" sz="2100" dirty="0">
                <a:solidFill>
                  <a:schemeClr val="tx1"/>
                </a:solidFill>
                <a:latin typeface="+mn-lt"/>
              </a:rPr>
              <a:t>Francis II died unexpectedly, and Catherine took over as regent for her next son, 10-year-old Charles IX.  She immediately freed </a:t>
            </a:r>
            <a:r>
              <a:rPr lang="en-US" sz="2100" dirty="0" err="1">
                <a:solidFill>
                  <a:schemeClr val="tx1"/>
                </a:solidFill>
                <a:latin typeface="+mn-lt"/>
              </a:rPr>
              <a:t>Conde</a:t>
            </a:r>
            <a:r>
              <a:rPr lang="en-US" sz="2100" dirty="0">
                <a:solidFill>
                  <a:schemeClr val="tx1"/>
                </a:solidFill>
                <a:latin typeface="+mn-lt"/>
              </a:rPr>
              <a:t> and supported the Huguenots in efforts to counter the House of Lorraine.  (By now there were 2000 Protestant churches in France.)</a:t>
            </a:r>
          </a:p>
          <a:p>
            <a:pPr marL="342900" indent="-342900">
              <a:buFont typeface="Arial" pitchFamily="34" charset="0"/>
              <a:buChar char="•"/>
              <a:defRPr/>
            </a:pPr>
            <a:r>
              <a:rPr lang="en-US" sz="2100" dirty="0">
                <a:solidFill>
                  <a:schemeClr val="tx1"/>
                </a:solidFill>
                <a:latin typeface="+mn-lt"/>
              </a:rPr>
              <a:t>1562, in the Edict of St. </a:t>
            </a:r>
            <a:r>
              <a:rPr lang="en-US" sz="2100" dirty="0" err="1">
                <a:solidFill>
                  <a:schemeClr val="tx1"/>
                </a:solidFill>
                <a:latin typeface="+mn-lt"/>
              </a:rPr>
              <a:t>Germain</a:t>
            </a:r>
            <a:r>
              <a:rPr lang="en-US" sz="2100" dirty="0">
                <a:solidFill>
                  <a:schemeClr val="tx1"/>
                </a:solidFill>
                <a:latin typeface="+mn-lt"/>
              </a:rPr>
              <a:t>, Catherine gave freedom of worship to Huguenots, with limitations.</a:t>
            </a:r>
          </a:p>
          <a:p>
            <a:pPr marL="342900" indent="-342900">
              <a:buFont typeface="Arial" pitchFamily="34" charset="0"/>
              <a:buChar char="•"/>
              <a:defRPr/>
            </a:pPr>
            <a:r>
              <a:rPr lang="en-US" sz="2100" dirty="0">
                <a:solidFill>
                  <a:schemeClr val="tx1"/>
                </a:solidFill>
                <a:latin typeface="+mn-lt"/>
              </a:rPr>
              <a:t>Two Guise brothers and 200 noblemen responded with the Massacre of </a:t>
            </a:r>
            <a:r>
              <a:rPr lang="en-US" sz="2100" dirty="0" err="1">
                <a:solidFill>
                  <a:schemeClr val="tx1"/>
                </a:solidFill>
                <a:latin typeface="+mn-lt"/>
              </a:rPr>
              <a:t>Vassy</a:t>
            </a:r>
            <a:r>
              <a:rPr lang="en-US" sz="2100" dirty="0">
                <a:solidFill>
                  <a:schemeClr val="tx1"/>
                </a:solidFill>
                <a:latin typeface="+mn-lt"/>
              </a:rPr>
              <a:t>, where worshipping Huguenots were slaughtered, launching the first in a series of religious wars.  Protestant mobs attacked Catholic churches; Catholic mobs slaughtered Christians – until both sides fielded armies.</a:t>
            </a:r>
          </a:p>
          <a:p>
            <a:pPr marL="342900" indent="-342900">
              <a:buFont typeface="Arial" pitchFamily="34" charset="0"/>
              <a:buChar char="•"/>
              <a:defRPr/>
            </a:pPr>
            <a:r>
              <a:rPr lang="en-US" sz="2100" dirty="0">
                <a:solidFill>
                  <a:schemeClr val="tx1"/>
                </a:solidFill>
                <a:latin typeface="+mn-lt"/>
              </a:rPr>
              <a:t>Between temporary truces there were additional wars in 1567 and 1570. Then the Massacre of St. Bartholomew’s Day…</a:t>
            </a:r>
          </a:p>
          <a:p>
            <a:pPr marL="342900" indent="-342900">
              <a:buFont typeface="Arial" pitchFamily="34" charset="0"/>
              <a:buChar char="•"/>
              <a:defRPr/>
            </a:pPr>
            <a:r>
              <a:rPr lang="en-US" sz="2100" dirty="0">
                <a:solidFill>
                  <a:schemeClr val="tx1"/>
                </a:solidFill>
                <a:latin typeface="+mn-lt"/>
              </a:rPr>
              <a:t>1571 – Henry, duke of Guise swore revenge against Admiral Gaspar Coligny, the leader of the Protestant armies.</a:t>
            </a:r>
            <a:endParaRPr lang="en-US" sz="2100" dirty="0">
              <a:solidFill>
                <a:schemeClr val="tx1"/>
              </a:solidFill>
              <a:latin typeface="+mn-lt"/>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200"/>
            <a:ext cx="8763000" cy="6724650"/>
          </a:xfrm>
          <a:prstGeom prst="rect">
            <a:avLst/>
          </a:prstGeom>
        </p:spPr>
        <p:txBody>
          <a:bodyPr>
            <a:spAutoFit/>
          </a:bodyPr>
          <a:lstStyle/>
          <a:p>
            <a:pPr>
              <a:defRPr/>
            </a:pPr>
            <a:r>
              <a:rPr lang="en-US" sz="3200" u="sng" dirty="0">
                <a:solidFill>
                  <a:schemeClr val="tx1"/>
                </a:solidFill>
                <a:latin typeface="+mn-lt"/>
              </a:rPr>
              <a:t>Reformation in </a:t>
            </a:r>
            <a:r>
              <a:rPr lang="en-US" sz="3200" u="sng" dirty="0">
                <a:solidFill>
                  <a:schemeClr val="tx1"/>
                </a:solidFill>
                <a:latin typeface="+mn-lt"/>
              </a:rPr>
              <a:t>France</a:t>
            </a:r>
            <a:endParaRPr lang="en-US" sz="3200" dirty="0">
              <a:solidFill>
                <a:schemeClr val="tx1"/>
              </a:solidFill>
              <a:latin typeface="+mn-lt"/>
            </a:endParaRPr>
          </a:p>
          <a:p>
            <a:pPr marL="342900" indent="-342900">
              <a:buFont typeface="Arial" pitchFamily="34" charset="0"/>
              <a:buChar char="•"/>
              <a:defRPr/>
            </a:pPr>
            <a:r>
              <a:rPr lang="en-US" sz="2100" dirty="0">
                <a:solidFill>
                  <a:schemeClr val="tx1"/>
                </a:solidFill>
                <a:latin typeface="+mn-lt"/>
              </a:rPr>
              <a:t>All Huguenot and Catholic leaders, thinking they were at peace, came to Paris for the wedding of Henry Bourbon to the sister of the French King, Charles IX.  Someone tried to shoot Admiral Coligny.</a:t>
            </a:r>
          </a:p>
          <a:p>
            <a:pPr marL="342900" indent="-342900">
              <a:buFont typeface="Arial" pitchFamily="34" charset="0"/>
              <a:buChar char="•"/>
              <a:defRPr/>
            </a:pPr>
            <a:r>
              <a:rPr lang="en-US" sz="2100" dirty="0">
                <a:solidFill>
                  <a:schemeClr val="tx1"/>
                </a:solidFill>
                <a:latin typeface="+mn-lt"/>
              </a:rPr>
              <a:t>Catherine then convinced her son the king that the Huguenots were plotting to overthrow him, and on August 23, 1570, he gave permission for a drastic response.</a:t>
            </a:r>
          </a:p>
          <a:p>
            <a:pPr marL="342900" indent="-342900">
              <a:buFont typeface="Arial" pitchFamily="34" charset="0"/>
              <a:buChar char="•"/>
              <a:defRPr/>
            </a:pPr>
            <a:r>
              <a:rPr lang="en-US" sz="2100" dirty="0">
                <a:solidFill>
                  <a:schemeClr val="tx1"/>
                </a:solidFill>
                <a:latin typeface="+mn-lt"/>
              </a:rPr>
              <a:t>On August 24, St. Bartholomew’s Day, with approval from Catherine and Charles IX, the Catholic under the duke of Guise attacked and killed over 2000 Huguenots in Paris and launching a nation-wide sweep that led to tens of thousands of victims.  Even many Catholics were appalled and expressed sympathy.</a:t>
            </a:r>
          </a:p>
          <a:p>
            <a:pPr marL="342900" indent="-342900">
              <a:buFont typeface="Arial" pitchFamily="34" charset="0"/>
              <a:buChar char="•"/>
              <a:defRPr/>
            </a:pPr>
            <a:r>
              <a:rPr lang="en-US" sz="2100" dirty="0">
                <a:solidFill>
                  <a:schemeClr val="tx1"/>
                </a:solidFill>
                <a:latin typeface="+mn-lt"/>
              </a:rPr>
              <a:t>But Protestantism was not stamped out.  The Huguenots had fortified cities that the Catholic forces could not defeat.  Then Charles IX died.</a:t>
            </a:r>
          </a:p>
          <a:p>
            <a:pPr marL="342900" indent="-342900">
              <a:buFont typeface="Arial" pitchFamily="34" charset="0"/>
              <a:buChar char="•"/>
              <a:defRPr/>
            </a:pPr>
            <a:r>
              <a:rPr lang="en-US" sz="2100" dirty="0">
                <a:solidFill>
                  <a:schemeClr val="tx1"/>
                </a:solidFill>
                <a:latin typeface="+mn-lt"/>
              </a:rPr>
              <a:t>Henry III returned from Poland to take over the French throne and – seeing it was in his interest to have peace – gave freedom of worship to the Protestants – which led the Guide Catholics to declare another war (the 8</a:t>
            </a:r>
            <a:r>
              <a:rPr lang="en-US" sz="2100" baseline="30000" dirty="0">
                <a:solidFill>
                  <a:schemeClr val="tx1"/>
                </a:solidFill>
                <a:latin typeface="+mn-lt"/>
              </a:rPr>
              <a:t>th</a:t>
            </a:r>
            <a:r>
              <a:rPr lang="en-US" sz="2100" dirty="0">
                <a:solidFill>
                  <a:schemeClr val="tx1"/>
                </a:solidFill>
                <a:latin typeface="+mn-lt"/>
              </a:rPr>
              <a:t>)!  Eventually Henry III joined in against the Protestants.</a:t>
            </a:r>
          </a:p>
          <a:p>
            <a:pPr marL="342900" indent="-342900">
              <a:buFont typeface="Arial" pitchFamily="34" charset="0"/>
              <a:buChar char="•"/>
              <a:defRPr/>
            </a:pPr>
            <a:r>
              <a:rPr lang="en-US" sz="2100" dirty="0">
                <a:solidFill>
                  <a:schemeClr val="tx1"/>
                </a:solidFill>
                <a:latin typeface="+mn-lt"/>
              </a:rPr>
              <a:t>Henry III had no heir, and the next in line for the throne was Henry Bourbon – a Protestant – which did not set well with the Catholics.</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200"/>
            <a:ext cx="8763000" cy="6402388"/>
          </a:xfrm>
          <a:prstGeom prst="rect">
            <a:avLst/>
          </a:prstGeom>
        </p:spPr>
        <p:txBody>
          <a:bodyPr>
            <a:spAutoFit/>
          </a:bodyPr>
          <a:lstStyle/>
          <a:p>
            <a:pPr>
              <a:defRPr/>
            </a:pPr>
            <a:r>
              <a:rPr lang="en-US" sz="3200" u="sng" dirty="0">
                <a:solidFill>
                  <a:schemeClr val="tx1"/>
                </a:solidFill>
                <a:latin typeface="+mn-lt"/>
              </a:rPr>
              <a:t>Reformation in </a:t>
            </a:r>
            <a:r>
              <a:rPr lang="en-US" sz="3200" u="sng" dirty="0">
                <a:solidFill>
                  <a:schemeClr val="tx1"/>
                </a:solidFill>
                <a:latin typeface="+mn-lt"/>
              </a:rPr>
              <a:t>France</a:t>
            </a:r>
            <a:endParaRPr lang="en-US" sz="3200" dirty="0">
              <a:solidFill>
                <a:schemeClr val="tx1"/>
              </a:solidFill>
              <a:latin typeface="+mn-lt"/>
            </a:endParaRPr>
          </a:p>
          <a:p>
            <a:pPr marL="342900" indent="-342900">
              <a:buFont typeface="Arial" pitchFamily="34" charset="0"/>
              <a:buChar char="•"/>
              <a:defRPr/>
            </a:pPr>
            <a:r>
              <a:rPr lang="en-US" sz="2100" dirty="0">
                <a:solidFill>
                  <a:schemeClr val="tx1"/>
                </a:solidFill>
                <a:latin typeface="+mn-lt"/>
              </a:rPr>
              <a:t>The Catholic party produced an “ancient” document claiming Henry of Guise was a descendant of Charlemagne, and so heir to the throne.  He marched into Paris and declared himself king –at which point (Christmas 1588) Henry III lad his own Massacre – murdering Henry of Guise and his followers in one night.</a:t>
            </a:r>
          </a:p>
          <a:p>
            <a:pPr marL="342900" indent="-342900">
              <a:buFont typeface="Arial" pitchFamily="34" charset="0"/>
              <a:buChar char="•"/>
              <a:defRPr/>
            </a:pPr>
            <a:r>
              <a:rPr lang="en-US" sz="2100" dirty="0">
                <a:solidFill>
                  <a:schemeClr val="tx1"/>
                </a:solidFill>
                <a:latin typeface="+mn-lt"/>
              </a:rPr>
              <a:t>Catholics fought back and King Henry had to flee Paris to the only place he would be safe – with Henry Bourbon, who received him graciously.  Until, that is, a fanatical Dominican monk sneaked into the camp and killed the king as  tyrant.</a:t>
            </a:r>
          </a:p>
          <a:p>
            <a:pPr marL="342900" indent="-342900">
              <a:buFont typeface="Arial" pitchFamily="34" charset="0"/>
              <a:buChar char="•"/>
              <a:defRPr/>
            </a:pPr>
            <a:r>
              <a:rPr lang="en-US" sz="2100" dirty="0">
                <a:solidFill>
                  <a:schemeClr val="tx1"/>
                </a:solidFill>
                <a:latin typeface="+mn-lt"/>
              </a:rPr>
              <a:t>Henry Bourbon became King Henry IV, then had to fend off assaults form Philip II of Spain –until Henry changed his religion (5</a:t>
            </a:r>
            <a:r>
              <a:rPr lang="en-US" sz="2100" baseline="30000" dirty="0">
                <a:solidFill>
                  <a:schemeClr val="tx1"/>
                </a:solidFill>
                <a:latin typeface="+mn-lt"/>
              </a:rPr>
              <a:t>th</a:t>
            </a:r>
            <a:r>
              <a:rPr lang="en-US" sz="2100" dirty="0">
                <a:solidFill>
                  <a:schemeClr val="tx1"/>
                </a:solidFill>
                <a:latin typeface="+mn-lt"/>
              </a:rPr>
              <a:t> time) back to Catholicism – though he continued to be accused of being a Huguenot because of his tolerance.</a:t>
            </a:r>
          </a:p>
          <a:p>
            <a:pPr marL="342900" indent="-342900">
              <a:buFont typeface="Arial" pitchFamily="34" charset="0"/>
              <a:buChar char="•"/>
              <a:defRPr/>
            </a:pPr>
            <a:r>
              <a:rPr lang="en-US" sz="2100" dirty="0">
                <a:solidFill>
                  <a:schemeClr val="tx1"/>
                </a:solidFill>
                <a:latin typeface="+mn-lt"/>
              </a:rPr>
              <a:t>1598 – Henry IV grant religious freedom of worship in Edict of Nantes, and ended up as a decent ruler – until in 1610 he was assassinated by </a:t>
            </a:r>
            <a:r>
              <a:rPr lang="en-US" sz="2100">
                <a:solidFill>
                  <a:schemeClr val="tx1"/>
                </a:solidFill>
                <a:latin typeface="+mn-lt"/>
              </a:rPr>
              <a:t>a Catholic </a:t>
            </a:r>
            <a:r>
              <a:rPr lang="en-US" sz="2100" dirty="0">
                <a:solidFill>
                  <a:schemeClr val="tx1"/>
                </a:solidFill>
                <a:latin typeface="+mn-lt"/>
              </a:rPr>
              <a:t>fanatic convinced Henry was still a Protestant heretic.</a:t>
            </a:r>
          </a:p>
          <a:p>
            <a:pPr marL="342900" indent="-342900">
              <a:buFont typeface="Arial" pitchFamily="34" charset="0"/>
              <a:buChar char="•"/>
              <a:defRPr/>
            </a:pPr>
            <a:r>
              <a:rPr lang="en-US" sz="2100" dirty="0">
                <a:solidFill>
                  <a:schemeClr val="tx1"/>
                </a:solidFill>
                <a:latin typeface="+mn-lt"/>
              </a:rPr>
              <a:t>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11466</TotalTime>
  <Words>1509</Words>
  <Application>Microsoft Office PowerPoint</Application>
  <PresentationFormat>On-screen Show (4:3)</PresentationFormat>
  <Paragraphs>67</Paragraphs>
  <Slides>9</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Across the Lifespan</dc:title>
  <dc:creator>John Stevenson</dc:creator>
  <cp:lastModifiedBy>Carolyn</cp:lastModifiedBy>
  <cp:revision>411</cp:revision>
  <cp:lastPrinted>2013-04-10T15:30:19Z</cp:lastPrinted>
  <dcterms:created xsi:type="dcterms:W3CDTF">2007-12-04T08:55:22Z</dcterms:created>
  <dcterms:modified xsi:type="dcterms:W3CDTF">2013-08-04T17:14:28Z</dcterms:modified>
</cp:coreProperties>
</file>