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93" r:id="rId2"/>
    <p:sldId id="505" r:id="rId3"/>
    <p:sldId id="549" r:id="rId4"/>
    <p:sldId id="550" r:id="rId5"/>
    <p:sldId id="551" r:id="rId6"/>
    <p:sldId id="552" r:id="rId7"/>
  </p:sldIdLst>
  <p:sldSz cx="9144000" cy="6858000" type="screen4x3"/>
  <p:notesSz cx="7077075" cy="9369425"/>
  <p:defaultTextStyle>
    <a:defPPr>
      <a:defRPr lang="en-US"/>
    </a:defPPr>
    <a:lvl1pPr algn="l" rtl="0" fontAlgn="base">
      <a:spcBef>
        <a:spcPct val="0"/>
      </a:spcBef>
      <a:spcAft>
        <a:spcPct val="0"/>
      </a:spcAft>
      <a:defRPr sz="3600" kern="1200">
        <a:solidFill>
          <a:schemeClr val="tx2"/>
        </a:solidFill>
        <a:latin typeface="Arial" charset="0"/>
        <a:ea typeface="+mn-ea"/>
        <a:cs typeface="Arial" charset="0"/>
      </a:defRPr>
    </a:lvl1pPr>
    <a:lvl2pPr marL="457200" algn="l" rtl="0" fontAlgn="base">
      <a:spcBef>
        <a:spcPct val="0"/>
      </a:spcBef>
      <a:spcAft>
        <a:spcPct val="0"/>
      </a:spcAft>
      <a:defRPr sz="3600" kern="1200">
        <a:solidFill>
          <a:schemeClr val="tx2"/>
        </a:solidFill>
        <a:latin typeface="Arial" charset="0"/>
        <a:ea typeface="+mn-ea"/>
        <a:cs typeface="Arial" charset="0"/>
      </a:defRPr>
    </a:lvl2pPr>
    <a:lvl3pPr marL="914400" algn="l" rtl="0" fontAlgn="base">
      <a:spcBef>
        <a:spcPct val="0"/>
      </a:spcBef>
      <a:spcAft>
        <a:spcPct val="0"/>
      </a:spcAft>
      <a:defRPr sz="3600" kern="1200">
        <a:solidFill>
          <a:schemeClr val="tx2"/>
        </a:solidFill>
        <a:latin typeface="Arial" charset="0"/>
        <a:ea typeface="+mn-ea"/>
        <a:cs typeface="Arial" charset="0"/>
      </a:defRPr>
    </a:lvl3pPr>
    <a:lvl4pPr marL="1371600" algn="l" rtl="0" fontAlgn="base">
      <a:spcBef>
        <a:spcPct val="0"/>
      </a:spcBef>
      <a:spcAft>
        <a:spcPct val="0"/>
      </a:spcAft>
      <a:defRPr sz="3600" kern="1200">
        <a:solidFill>
          <a:schemeClr val="tx2"/>
        </a:solidFill>
        <a:latin typeface="Arial" charset="0"/>
        <a:ea typeface="+mn-ea"/>
        <a:cs typeface="Arial" charset="0"/>
      </a:defRPr>
    </a:lvl4pPr>
    <a:lvl5pPr marL="1828800" algn="l" rtl="0" fontAlgn="base">
      <a:spcBef>
        <a:spcPct val="0"/>
      </a:spcBef>
      <a:spcAft>
        <a:spcPct val="0"/>
      </a:spcAft>
      <a:defRPr sz="3600" kern="1200">
        <a:solidFill>
          <a:schemeClr val="tx2"/>
        </a:solidFill>
        <a:latin typeface="Arial" charset="0"/>
        <a:ea typeface="+mn-ea"/>
        <a:cs typeface="Arial" charset="0"/>
      </a:defRPr>
    </a:lvl5pPr>
    <a:lvl6pPr marL="2286000" algn="l" defTabSz="914400" rtl="0" eaLnBrk="1" latinLnBrk="0" hangingPunct="1">
      <a:defRPr sz="3600" kern="1200">
        <a:solidFill>
          <a:schemeClr val="tx2"/>
        </a:solidFill>
        <a:latin typeface="Arial" charset="0"/>
        <a:ea typeface="+mn-ea"/>
        <a:cs typeface="Arial" charset="0"/>
      </a:defRPr>
    </a:lvl6pPr>
    <a:lvl7pPr marL="2743200" algn="l" defTabSz="914400" rtl="0" eaLnBrk="1" latinLnBrk="0" hangingPunct="1">
      <a:defRPr sz="3600" kern="1200">
        <a:solidFill>
          <a:schemeClr val="tx2"/>
        </a:solidFill>
        <a:latin typeface="Arial" charset="0"/>
        <a:ea typeface="+mn-ea"/>
        <a:cs typeface="Arial" charset="0"/>
      </a:defRPr>
    </a:lvl7pPr>
    <a:lvl8pPr marL="3200400" algn="l" defTabSz="914400" rtl="0" eaLnBrk="1" latinLnBrk="0" hangingPunct="1">
      <a:defRPr sz="3600" kern="1200">
        <a:solidFill>
          <a:schemeClr val="tx2"/>
        </a:solidFill>
        <a:latin typeface="Arial" charset="0"/>
        <a:ea typeface="+mn-ea"/>
        <a:cs typeface="Arial" charset="0"/>
      </a:defRPr>
    </a:lvl8pPr>
    <a:lvl9pPr marL="3657600" algn="l" defTabSz="914400" rtl="0" eaLnBrk="1" latinLnBrk="0" hangingPunct="1">
      <a:defRPr sz="3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9207FB"/>
    <a:srgbClr val="000000"/>
    <a:srgbClr val="C77FFD"/>
    <a:srgbClr val="333300"/>
    <a:srgbClr val="0033CC"/>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68" autoAdjust="0"/>
    <p:restoredTop sz="94660"/>
  </p:normalViewPr>
  <p:slideViewPr>
    <p:cSldViewPr>
      <p:cViewPr>
        <p:scale>
          <a:sx n="67" d="100"/>
          <a:sy n="67" d="100"/>
        </p:scale>
        <p:origin x="-108"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947"/>
          </a:xfrm>
          <a:prstGeom prst="rect">
            <a:avLst/>
          </a:prstGeom>
        </p:spPr>
        <p:txBody>
          <a:bodyPr vert="horz" lIns="91193" tIns="45597" rIns="91193" bIns="45597" rtlCol="0"/>
          <a:lstStyle>
            <a:lvl1pPr algn="l">
              <a:defRPr sz="1200"/>
            </a:lvl1pPr>
          </a:lstStyle>
          <a:p>
            <a:pPr>
              <a:defRPr/>
            </a:pPr>
            <a:endParaRPr lang="en-US"/>
          </a:p>
        </p:txBody>
      </p:sp>
      <p:sp>
        <p:nvSpPr>
          <p:cNvPr id="3" name="Date Placeholder 2"/>
          <p:cNvSpPr>
            <a:spLocks noGrp="1"/>
          </p:cNvSpPr>
          <p:nvPr>
            <p:ph type="dt" sz="quarter" idx="1"/>
          </p:nvPr>
        </p:nvSpPr>
        <p:spPr>
          <a:xfrm>
            <a:off x="4008339" y="0"/>
            <a:ext cx="3067155" cy="468947"/>
          </a:xfrm>
          <a:prstGeom prst="rect">
            <a:avLst/>
          </a:prstGeom>
        </p:spPr>
        <p:txBody>
          <a:bodyPr vert="horz" lIns="91193" tIns="45597" rIns="91193" bIns="45597" rtlCol="0"/>
          <a:lstStyle>
            <a:lvl1pPr algn="r">
              <a:defRPr sz="1200"/>
            </a:lvl1pPr>
          </a:lstStyle>
          <a:p>
            <a:pPr>
              <a:defRPr/>
            </a:pPr>
            <a:fld id="{443A877C-D147-472C-B4E1-388D1A4415F3}" type="datetimeFigureOut">
              <a:rPr lang="en-US"/>
              <a:pPr>
                <a:defRPr/>
              </a:pPr>
              <a:t>7/26/2013</a:t>
            </a:fld>
            <a:endParaRPr lang="en-US"/>
          </a:p>
        </p:txBody>
      </p:sp>
      <p:sp>
        <p:nvSpPr>
          <p:cNvPr id="4" name="Footer Placeholder 3"/>
          <p:cNvSpPr>
            <a:spLocks noGrp="1"/>
          </p:cNvSpPr>
          <p:nvPr>
            <p:ph type="ftr" sz="quarter" idx="2"/>
          </p:nvPr>
        </p:nvSpPr>
        <p:spPr>
          <a:xfrm>
            <a:off x="0" y="8898894"/>
            <a:ext cx="3067155" cy="468947"/>
          </a:xfrm>
          <a:prstGeom prst="rect">
            <a:avLst/>
          </a:prstGeom>
        </p:spPr>
        <p:txBody>
          <a:bodyPr vert="horz" lIns="91193" tIns="45597" rIns="91193" bIns="4559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339" y="8898894"/>
            <a:ext cx="3067155" cy="468947"/>
          </a:xfrm>
          <a:prstGeom prst="rect">
            <a:avLst/>
          </a:prstGeom>
        </p:spPr>
        <p:txBody>
          <a:bodyPr vert="horz" lIns="91193" tIns="45597" rIns="91193" bIns="45597" rtlCol="0" anchor="b"/>
          <a:lstStyle>
            <a:lvl1pPr algn="r">
              <a:defRPr sz="1200"/>
            </a:lvl1pPr>
          </a:lstStyle>
          <a:p>
            <a:pPr>
              <a:defRPr/>
            </a:pPr>
            <a:fld id="{D9C161F2-DBF5-4B5E-8380-0E2B5A363BFE}" type="slidenum">
              <a:rPr lang="en-US"/>
              <a:pPr>
                <a:defRPr/>
              </a:pPr>
              <a:t>‹#›</a:t>
            </a:fld>
            <a:endParaRPr lang="en-US"/>
          </a:p>
        </p:txBody>
      </p:sp>
    </p:spTree>
    <p:extLst>
      <p:ext uri="{BB962C8B-B14F-4D97-AF65-F5344CB8AC3E}">
        <p14:creationId xmlns:p14="http://schemas.microsoft.com/office/powerpoint/2010/main" val="2012184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67155" cy="468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5" tIns="46982" rIns="93965" bIns="46982" numCol="1" anchor="t"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5" name="Rectangle 3"/>
          <p:cNvSpPr>
            <a:spLocks noGrp="1" noChangeArrowheads="1"/>
          </p:cNvSpPr>
          <p:nvPr>
            <p:ph type="dt" idx="1"/>
          </p:nvPr>
        </p:nvSpPr>
        <p:spPr bwMode="auto">
          <a:xfrm>
            <a:off x="4008339" y="0"/>
            <a:ext cx="3067155" cy="468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5" tIns="46982" rIns="93965" bIns="46982"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96975" y="703263"/>
            <a:ext cx="4683125" cy="35131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7075" y="4450240"/>
            <a:ext cx="5662925" cy="4215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5" tIns="46982" rIns="93965" bIns="469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898894"/>
            <a:ext cx="3067155" cy="468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5" tIns="46982" rIns="93965" bIns="46982" numCol="1" anchor="b"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9" name="Rectangle 7"/>
          <p:cNvSpPr>
            <a:spLocks noGrp="1" noChangeArrowheads="1"/>
          </p:cNvSpPr>
          <p:nvPr>
            <p:ph type="sldNum" sz="quarter" idx="5"/>
          </p:nvPr>
        </p:nvSpPr>
        <p:spPr bwMode="auto">
          <a:xfrm>
            <a:off x="4008339" y="8898894"/>
            <a:ext cx="3067155" cy="468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5" tIns="46982" rIns="93965" bIns="46982" numCol="1" anchor="b" anchorCtr="0" compatLnSpc="1">
            <a:prstTxWarp prst="textNoShape">
              <a:avLst/>
            </a:prstTxWarp>
          </a:bodyPr>
          <a:lstStyle>
            <a:lvl1pPr algn="r">
              <a:defRPr sz="1200">
                <a:solidFill>
                  <a:schemeClr val="tx1"/>
                </a:solidFill>
                <a:cs typeface="+mn-cs"/>
              </a:defRPr>
            </a:lvl1pPr>
          </a:lstStyle>
          <a:p>
            <a:pPr>
              <a:defRPr/>
            </a:pPr>
            <a:fld id="{078EE817-1491-4730-8FBC-EF21B86AFF99}" type="slidenum">
              <a:rPr lang="en-US"/>
              <a:pPr>
                <a:defRPr/>
              </a:pPr>
              <a:t>‹#›</a:t>
            </a:fld>
            <a:endParaRPr lang="en-US"/>
          </a:p>
        </p:txBody>
      </p:sp>
    </p:spTree>
    <p:extLst>
      <p:ext uri="{BB962C8B-B14F-4D97-AF65-F5344CB8AC3E}">
        <p14:creationId xmlns:p14="http://schemas.microsoft.com/office/powerpoint/2010/main" val="2649053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endParaRPr lang="en-US" smtClean="0"/>
          </a:p>
        </p:txBody>
      </p:sp>
      <p:sp>
        <p:nvSpPr>
          <p:cNvPr id="56324" name="Slide Number Placeholder 3"/>
          <p:cNvSpPr>
            <a:spLocks noGrp="1"/>
          </p:cNvSpPr>
          <p:nvPr>
            <p:ph type="sldNum" sz="quarter" idx="5"/>
          </p:nvPr>
        </p:nvSpPr>
        <p:spPr/>
        <p:txBody>
          <a:bodyPr/>
          <a:lstStyle>
            <a:lvl1pPr algn="ctr" eaLnBrk="0" hangingPunct="0">
              <a:defRPr sz="3600">
                <a:solidFill>
                  <a:schemeClr val="tx2"/>
                </a:solidFill>
                <a:latin typeface="Arial" charset="0"/>
              </a:defRPr>
            </a:lvl1pPr>
            <a:lvl2pPr marL="740944" indent="-284978" algn="ctr" eaLnBrk="0" hangingPunct="0">
              <a:defRPr sz="3600">
                <a:solidFill>
                  <a:schemeClr val="tx2"/>
                </a:solidFill>
                <a:latin typeface="Arial" charset="0"/>
              </a:defRPr>
            </a:lvl2pPr>
            <a:lvl3pPr marL="1139914" indent="-227983" algn="ctr" eaLnBrk="0" hangingPunct="0">
              <a:defRPr sz="3600">
                <a:solidFill>
                  <a:schemeClr val="tx2"/>
                </a:solidFill>
                <a:latin typeface="Arial" charset="0"/>
              </a:defRPr>
            </a:lvl3pPr>
            <a:lvl4pPr marL="1595879" indent="-227983" algn="ctr" eaLnBrk="0" hangingPunct="0">
              <a:defRPr sz="3600">
                <a:solidFill>
                  <a:schemeClr val="tx2"/>
                </a:solidFill>
                <a:latin typeface="Arial" charset="0"/>
              </a:defRPr>
            </a:lvl4pPr>
            <a:lvl5pPr marL="2051845" indent="-227983" algn="ctr" eaLnBrk="0" hangingPunct="0">
              <a:defRPr sz="3600">
                <a:solidFill>
                  <a:schemeClr val="tx2"/>
                </a:solidFill>
                <a:latin typeface="Arial" charset="0"/>
              </a:defRPr>
            </a:lvl5pPr>
            <a:lvl6pPr marL="2507811" indent="-227983" algn="ctr" eaLnBrk="0" fontAlgn="base" hangingPunct="0">
              <a:spcBef>
                <a:spcPct val="0"/>
              </a:spcBef>
              <a:spcAft>
                <a:spcPct val="0"/>
              </a:spcAft>
              <a:defRPr sz="3600">
                <a:solidFill>
                  <a:schemeClr val="tx2"/>
                </a:solidFill>
                <a:latin typeface="Arial" charset="0"/>
              </a:defRPr>
            </a:lvl6pPr>
            <a:lvl7pPr marL="2963776" indent="-227983" algn="ctr" eaLnBrk="0" fontAlgn="base" hangingPunct="0">
              <a:spcBef>
                <a:spcPct val="0"/>
              </a:spcBef>
              <a:spcAft>
                <a:spcPct val="0"/>
              </a:spcAft>
              <a:defRPr sz="3600">
                <a:solidFill>
                  <a:schemeClr val="tx2"/>
                </a:solidFill>
                <a:latin typeface="Arial" charset="0"/>
              </a:defRPr>
            </a:lvl7pPr>
            <a:lvl8pPr marL="3419742" indent="-227983" algn="ctr" eaLnBrk="0" fontAlgn="base" hangingPunct="0">
              <a:spcBef>
                <a:spcPct val="0"/>
              </a:spcBef>
              <a:spcAft>
                <a:spcPct val="0"/>
              </a:spcAft>
              <a:defRPr sz="3600">
                <a:solidFill>
                  <a:schemeClr val="tx2"/>
                </a:solidFill>
                <a:latin typeface="Arial" charset="0"/>
              </a:defRPr>
            </a:lvl8pPr>
            <a:lvl9pPr marL="3875707" indent="-227983" algn="ctr" eaLnBrk="0" fontAlgn="base" hangingPunct="0">
              <a:spcBef>
                <a:spcPct val="0"/>
              </a:spcBef>
              <a:spcAft>
                <a:spcPct val="0"/>
              </a:spcAft>
              <a:defRPr sz="3600">
                <a:solidFill>
                  <a:schemeClr val="tx2"/>
                </a:solidFill>
                <a:latin typeface="Arial" charset="0"/>
              </a:defRPr>
            </a:lvl9pPr>
          </a:lstStyle>
          <a:p>
            <a:pPr algn="r" eaLnBrk="1" hangingPunct="1">
              <a:defRPr/>
            </a:pPr>
            <a:fld id="{1157A768-CE4E-4DF3-9F6D-E3101D381C12}" type="slidenum">
              <a:rPr lang="en-US" sz="1200">
                <a:solidFill>
                  <a:schemeClr val="tx1"/>
                </a:solidFill>
              </a:rPr>
              <a:pPr algn="r" eaLnBrk="1" hangingPunct="1">
                <a:defRPr/>
              </a:pPr>
              <a:t>1</a:t>
            </a:fld>
            <a:endParaRPr 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2E3463-F5CD-4085-8E0B-E0BC1CD58695}" type="slidenum">
              <a:rPr lang="en-US"/>
              <a:pPr>
                <a:defRPr/>
              </a:pPr>
              <a:t>‹#›</a:t>
            </a:fld>
            <a:endParaRPr lang="en-US"/>
          </a:p>
        </p:txBody>
      </p:sp>
    </p:spTree>
    <p:extLst>
      <p:ext uri="{BB962C8B-B14F-4D97-AF65-F5344CB8AC3E}">
        <p14:creationId xmlns:p14="http://schemas.microsoft.com/office/powerpoint/2010/main" val="113824300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E3D709-0837-4375-BF67-9B9078631388}" type="slidenum">
              <a:rPr lang="en-US"/>
              <a:pPr>
                <a:defRPr/>
              </a:pPr>
              <a:t>‹#›</a:t>
            </a:fld>
            <a:endParaRPr lang="en-US"/>
          </a:p>
        </p:txBody>
      </p:sp>
    </p:spTree>
    <p:extLst>
      <p:ext uri="{BB962C8B-B14F-4D97-AF65-F5344CB8AC3E}">
        <p14:creationId xmlns:p14="http://schemas.microsoft.com/office/powerpoint/2010/main" val="69356722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DD852F-4B6E-453D-BD22-CEDA202EE470}" type="slidenum">
              <a:rPr lang="en-US"/>
              <a:pPr>
                <a:defRPr/>
              </a:pPr>
              <a:t>‹#›</a:t>
            </a:fld>
            <a:endParaRPr lang="en-US"/>
          </a:p>
        </p:txBody>
      </p:sp>
    </p:spTree>
    <p:extLst>
      <p:ext uri="{BB962C8B-B14F-4D97-AF65-F5344CB8AC3E}">
        <p14:creationId xmlns:p14="http://schemas.microsoft.com/office/powerpoint/2010/main" val="37547824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1BD6E3-940D-4775-99BB-43E83E130298}" type="slidenum">
              <a:rPr lang="en-US"/>
              <a:pPr>
                <a:defRPr/>
              </a:pPr>
              <a:t>‹#›</a:t>
            </a:fld>
            <a:endParaRPr lang="en-US"/>
          </a:p>
        </p:txBody>
      </p:sp>
    </p:spTree>
    <p:extLst>
      <p:ext uri="{BB962C8B-B14F-4D97-AF65-F5344CB8AC3E}">
        <p14:creationId xmlns:p14="http://schemas.microsoft.com/office/powerpoint/2010/main" val="117211201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8206B0-32E2-448B-A398-E8EF569602EF}" type="slidenum">
              <a:rPr lang="en-US"/>
              <a:pPr>
                <a:defRPr/>
              </a:pPr>
              <a:t>‹#›</a:t>
            </a:fld>
            <a:endParaRPr lang="en-US"/>
          </a:p>
        </p:txBody>
      </p:sp>
    </p:spTree>
    <p:extLst>
      <p:ext uri="{BB962C8B-B14F-4D97-AF65-F5344CB8AC3E}">
        <p14:creationId xmlns:p14="http://schemas.microsoft.com/office/powerpoint/2010/main" val="210959809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F263D5-24E5-4265-A1FC-A101FB204267}" type="slidenum">
              <a:rPr lang="en-US"/>
              <a:pPr>
                <a:defRPr/>
              </a:pPr>
              <a:t>‹#›</a:t>
            </a:fld>
            <a:endParaRPr lang="en-US"/>
          </a:p>
        </p:txBody>
      </p:sp>
    </p:spTree>
    <p:extLst>
      <p:ext uri="{BB962C8B-B14F-4D97-AF65-F5344CB8AC3E}">
        <p14:creationId xmlns:p14="http://schemas.microsoft.com/office/powerpoint/2010/main" val="269780234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CEBDEC-9D87-49A3-A8A0-CE612F56BABF}" type="slidenum">
              <a:rPr lang="en-US"/>
              <a:pPr>
                <a:defRPr/>
              </a:pPr>
              <a:t>‹#›</a:t>
            </a:fld>
            <a:endParaRPr lang="en-US"/>
          </a:p>
        </p:txBody>
      </p:sp>
    </p:spTree>
    <p:extLst>
      <p:ext uri="{BB962C8B-B14F-4D97-AF65-F5344CB8AC3E}">
        <p14:creationId xmlns:p14="http://schemas.microsoft.com/office/powerpoint/2010/main" val="266146463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52F79-3A8D-4508-AAEB-0EC29641AE85}" type="slidenum">
              <a:rPr lang="en-US"/>
              <a:pPr>
                <a:defRPr/>
              </a:pPr>
              <a:t>‹#›</a:t>
            </a:fld>
            <a:endParaRPr lang="en-US"/>
          </a:p>
        </p:txBody>
      </p:sp>
    </p:spTree>
    <p:extLst>
      <p:ext uri="{BB962C8B-B14F-4D97-AF65-F5344CB8AC3E}">
        <p14:creationId xmlns:p14="http://schemas.microsoft.com/office/powerpoint/2010/main" val="11265092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CC6125-6490-4604-B8CB-88C1B1209DE2}" type="slidenum">
              <a:rPr lang="en-US"/>
              <a:pPr>
                <a:defRPr/>
              </a:pPr>
              <a:t>‹#›</a:t>
            </a:fld>
            <a:endParaRPr lang="en-US"/>
          </a:p>
        </p:txBody>
      </p:sp>
    </p:spTree>
    <p:extLst>
      <p:ext uri="{BB962C8B-B14F-4D97-AF65-F5344CB8AC3E}">
        <p14:creationId xmlns:p14="http://schemas.microsoft.com/office/powerpoint/2010/main" val="372835728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9DF226-CC72-45AD-B211-A55F8F0F1B30}" type="slidenum">
              <a:rPr lang="en-US"/>
              <a:pPr>
                <a:defRPr/>
              </a:pPr>
              <a:t>‹#›</a:t>
            </a:fld>
            <a:endParaRPr lang="en-US"/>
          </a:p>
        </p:txBody>
      </p:sp>
    </p:spTree>
    <p:extLst>
      <p:ext uri="{BB962C8B-B14F-4D97-AF65-F5344CB8AC3E}">
        <p14:creationId xmlns:p14="http://schemas.microsoft.com/office/powerpoint/2010/main" val="283419621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9384EC-C4D7-4AFF-B8FD-AFB44F8FC4D1}" type="slidenum">
              <a:rPr lang="en-US"/>
              <a:pPr>
                <a:defRPr/>
              </a:pPr>
              <a:t>‹#›</a:t>
            </a:fld>
            <a:endParaRPr lang="en-US"/>
          </a:p>
        </p:txBody>
      </p:sp>
    </p:spTree>
    <p:extLst>
      <p:ext uri="{BB962C8B-B14F-4D97-AF65-F5344CB8AC3E}">
        <p14:creationId xmlns:p14="http://schemas.microsoft.com/office/powerpoint/2010/main" val="279735153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99"/>
            </a:gs>
            <a:gs pos="100000">
              <a:srgbClr val="001017"/>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cs typeface="+mn-cs"/>
              </a:defRPr>
            </a:lvl1pPr>
          </a:lstStyle>
          <a:p>
            <a:pPr>
              <a:defRPr/>
            </a:pPr>
            <a:fld id="{9F260993-52E0-4FA5-9238-80A762818C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219200" y="4826000"/>
            <a:ext cx="6705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algn="ctr" eaLnBrk="1" hangingPunct="1"/>
            <a:r>
              <a:rPr lang="en-US" sz="2400">
                <a:solidFill>
                  <a:schemeClr val="tx1"/>
                </a:solidFill>
              </a:rPr>
              <a:t>Lakeside Institute of Theology</a:t>
            </a:r>
          </a:p>
          <a:p>
            <a:pPr algn="ctr" eaLnBrk="1" hangingPunct="1"/>
            <a:r>
              <a:rPr lang="en-US" sz="2400">
                <a:solidFill>
                  <a:schemeClr val="tx1"/>
                </a:solidFill>
              </a:rPr>
              <a:t>Ross Arnold, Summer 2013</a:t>
            </a:r>
          </a:p>
          <a:p>
            <a:pPr algn="ctr" eaLnBrk="1" hangingPunct="1"/>
            <a:endParaRPr lang="en-US" sz="2400">
              <a:solidFill>
                <a:schemeClr val="tx1"/>
              </a:solidFill>
            </a:endParaRPr>
          </a:p>
        </p:txBody>
      </p:sp>
      <p:sp>
        <p:nvSpPr>
          <p:cNvPr id="2051" name="WordArt 6"/>
          <p:cNvSpPr>
            <a:spLocks noChangeArrowheads="1" noChangeShapeType="1" noTextEdit="1"/>
          </p:cNvSpPr>
          <p:nvPr/>
        </p:nvSpPr>
        <p:spPr bwMode="auto">
          <a:xfrm>
            <a:off x="990600" y="2133600"/>
            <a:ext cx="7391400" cy="1428750"/>
          </a:xfrm>
          <a:prstGeom prst="rect">
            <a:avLst/>
          </a:prstGeom>
        </p:spPr>
        <p:txBody>
          <a:bodyPr wrap="none" fromWordArt="1"/>
          <a:lstStyle/>
          <a:p>
            <a:pPr algn="ctr">
              <a:defRPr/>
            </a:pPr>
            <a:r>
              <a:rPr lang="en-US" sz="40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stellar" pitchFamily="18" charset="0"/>
              </a:rPr>
              <a:t>Church History 2</a:t>
            </a:r>
          </a:p>
          <a:p>
            <a:pPr algn="ctr">
              <a:defRPr/>
            </a:pPr>
            <a:r>
              <a:rPr lang="en-US" sz="28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stellar" pitchFamily="18" charset="0"/>
              </a:rPr>
              <a:t>Reformation to Today</a:t>
            </a:r>
          </a:p>
        </p:txBody>
      </p:sp>
      <p:sp>
        <p:nvSpPr>
          <p:cNvPr id="2052" name="TextBox 1"/>
          <p:cNvSpPr txBox="1">
            <a:spLocks noChangeArrowheads="1"/>
          </p:cNvSpPr>
          <p:nvPr/>
        </p:nvSpPr>
        <p:spPr bwMode="auto">
          <a:xfrm>
            <a:off x="1101725" y="4429125"/>
            <a:ext cx="6940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eaLnBrk="1" hangingPunct="1"/>
            <a:r>
              <a:rPr lang="en-US" sz="2400"/>
              <a:t>  July 26, 2013 – Growth of Protestantism Lecture</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228600"/>
            <a:ext cx="8750300" cy="5986463"/>
          </a:xfrm>
          <a:prstGeom prst="rect">
            <a:avLst/>
          </a:prstGeom>
        </p:spPr>
        <p:txBody>
          <a:bodyPr>
            <a:spAutoFit/>
          </a:bodyPr>
          <a:lstStyle/>
          <a:p>
            <a:pPr>
              <a:defRPr/>
            </a:pPr>
            <a:r>
              <a:rPr lang="en-US" b="1" u="sng" dirty="0">
                <a:solidFill>
                  <a:schemeClr val="tx1"/>
                </a:solidFill>
                <a:latin typeface="+mn-lt"/>
              </a:rPr>
              <a:t>Church History 2</a:t>
            </a:r>
            <a:r>
              <a:rPr lang="en-US" b="1" dirty="0">
                <a:solidFill>
                  <a:schemeClr val="tx1"/>
                </a:solidFill>
                <a:latin typeface="+mn-lt"/>
              </a:rPr>
              <a:t> </a:t>
            </a:r>
            <a:r>
              <a:rPr lang="en-US" sz="2800" b="1" dirty="0">
                <a:solidFill>
                  <a:schemeClr val="tx1"/>
                </a:solidFill>
                <a:latin typeface="+mn-lt"/>
              </a:rPr>
              <a:t>(TH2) </a:t>
            </a:r>
          </a:p>
          <a:p>
            <a:pPr>
              <a:defRPr/>
            </a:pPr>
            <a:endParaRPr lang="en-US" sz="2400" b="1" dirty="0">
              <a:solidFill>
                <a:schemeClr val="tx1"/>
              </a:solidFill>
              <a:latin typeface="+mn-lt"/>
            </a:endParaRPr>
          </a:p>
          <a:p>
            <a:pPr marL="514350" indent="-514350">
              <a:spcAft>
                <a:spcPts val="600"/>
              </a:spcAft>
              <a:buFont typeface="+mj-lt"/>
              <a:buAutoNum type="arabicPeriod"/>
              <a:defRPr/>
            </a:pPr>
            <a:r>
              <a:rPr lang="en-US" sz="3200" dirty="0">
                <a:solidFill>
                  <a:schemeClr val="tx1"/>
                </a:solidFill>
                <a:latin typeface="+mn-lt"/>
              </a:rPr>
              <a:t>Intro – Forces Leading to Reformation</a:t>
            </a:r>
          </a:p>
          <a:p>
            <a:pPr marL="514350" indent="-514350">
              <a:spcAft>
                <a:spcPts val="600"/>
              </a:spcAft>
              <a:buFont typeface="+mj-lt"/>
              <a:buAutoNum type="arabicPeriod"/>
              <a:defRPr/>
            </a:pPr>
            <a:r>
              <a:rPr lang="en-US" sz="3200" dirty="0">
                <a:solidFill>
                  <a:schemeClr val="tx1"/>
                </a:solidFill>
                <a:latin typeface="+mn-lt"/>
              </a:rPr>
              <a:t>Reformation Begins – Luther </a:t>
            </a:r>
          </a:p>
          <a:p>
            <a:pPr marL="514350" indent="-514350">
              <a:spcAft>
                <a:spcPts val="600"/>
              </a:spcAft>
              <a:buFont typeface="+mj-lt"/>
              <a:buAutoNum type="arabicPeriod"/>
              <a:defRPr/>
            </a:pPr>
            <a:r>
              <a:rPr lang="en-US" sz="3200" dirty="0">
                <a:solidFill>
                  <a:schemeClr val="tx1"/>
                </a:solidFill>
                <a:latin typeface="+mn-lt"/>
              </a:rPr>
              <a:t>Other Reformers – Zwingli, Anabaptists, 	Calvin, Knox</a:t>
            </a:r>
          </a:p>
          <a:p>
            <a:pPr marL="514350" indent="-514350">
              <a:spcAft>
                <a:spcPts val="600"/>
              </a:spcAft>
              <a:buFont typeface="+mj-lt"/>
              <a:buAutoNum type="arabicPeriod"/>
              <a:defRPr/>
            </a:pPr>
            <a:r>
              <a:rPr lang="en-US" sz="3200" dirty="0">
                <a:solidFill>
                  <a:schemeClr val="tx1"/>
                </a:solidFill>
              </a:rPr>
              <a:t>Growth of Protestantism</a:t>
            </a:r>
          </a:p>
          <a:p>
            <a:pPr marL="514350" indent="-514350">
              <a:spcAft>
                <a:spcPts val="600"/>
              </a:spcAft>
              <a:buFont typeface="+mj-lt"/>
              <a:buAutoNum type="arabicPeriod"/>
              <a:defRPr/>
            </a:pPr>
            <a:r>
              <a:rPr lang="en-US" sz="3200" dirty="0">
                <a:solidFill>
                  <a:schemeClr val="tx1"/>
                </a:solidFill>
                <a:latin typeface="+mn-lt"/>
              </a:rPr>
              <a:t>Catholicism &amp; Counter-Reformation</a:t>
            </a:r>
          </a:p>
          <a:p>
            <a:pPr marL="514350" indent="-514350">
              <a:spcAft>
                <a:spcPts val="600"/>
              </a:spcAft>
              <a:buFont typeface="+mj-lt"/>
              <a:buAutoNum type="arabicPeriod"/>
              <a:defRPr/>
            </a:pPr>
            <a:r>
              <a:rPr lang="en-US" sz="3200" dirty="0">
                <a:solidFill>
                  <a:schemeClr val="tx1"/>
                </a:solidFill>
                <a:latin typeface="+mn-lt"/>
              </a:rPr>
              <a:t>Orthodoxy, Rationalism and Pietism</a:t>
            </a:r>
          </a:p>
          <a:p>
            <a:pPr marL="514350" indent="-514350">
              <a:spcAft>
                <a:spcPts val="600"/>
              </a:spcAft>
              <a:buFont typeface="+mj-lt"/>
              <a:buAutoNum type="arabicPeriod"/>
              <a:defRPr/>
            </a:pPr>
            <a:r>
              <a:rPr lang="en-US" sz="3200" dirty="0">
                <a:solidFill>
                  <a:schemeClr val="tx1"/>
                </a:solidFill>
                <a:latin typeface="+mn-lt"/>
              </a:rPr>
              <a:t>Beyond Christendom</a:t>
            </a:r>
          </a:p>
          <a:p>
            <a:pPr marL="514350" indent="-514350">
              <a:spcAft>
                <a:spcPts val="600"/>
              </a:spcAft>
              <a:buFont typeface="+mj-lt"/>
              <a:buAutoNum type="arabicPeriod"/>
              <a:defRPr/>
            </a:pPr>
            <a:r>
              <a:rPr lang="en-US" sz="3200" dirty="0">
                <a:solidFill>
                  <a:schemeClr val="tx1"/>
                </a:solidFill>
                <a:latin typeface="+mn-lt"/>
              </a:rPr>
              <a:t>Materialism &amp; Modern Times; Final Exam</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3400" y="0"/>
            <a:ext cx="8229600" cy="533400"/>
          </a:xfrm>
        </p:spPr>
        <p:txBody>
          <a:bodyPr/>
          <a:lstStyle/>
          <a:p>
            <a:r>
              <a:rPr lang="en-US" sz="3200" smtClean="0">
                <a:solidFill>
                  <a:schemeClr val="tx1"/>
                </a:solidFill>
              </a:rPr>
              <a:t>The Reformation in Great Britain</a:t>
            </a:r>
            <a:endParaRPr lang="en-US" smtClean="0">
              <a:solidFill>
                <a:schemeClr val="tx1"/>
              </a:solidFill>
            </a:endParaRPr>
          </a:p>
        </p:txBody>
      </p:sp>
      <p:sp>
        <p:nvSpPr>
          <p:cNvPr id="6147" name="Content Placeholder 2"/>
          <p:cNvSpPr>
            <a:spLocks noGrp="1"/>
          </p:cNvSpPr>
          <p:nvPr>
            <p:ph idx="1"/>
          </p:nvPr>
        </p:nvSpPr>
        <p:spPr>
          <a:xfrm>
            <a:off x="152400" y="457200"/>
            <a:ext cx="8839200" cy="5867400"/>
          </a:xfrm>
        </p:spPr>
        <p:txBody>
          <a:bodyPr/>
          <a:lstStyle/>
          <a:p>
            <a:pPr marL="400050" indent="0">
              <a:spcBef>
                <a:spcPct val="0"/>
              </a:spcBef>
              <a:buFontTx/>
              <a:buNone/>
              <a:tabLst>
                <a:tab pos="5429250" algn="l"/>
              </a:tabLst>
              <a:defRPr/>
            </a:pPr>
            <a:r>
              <a:rPr lang="en-US" sz="1800" b="1" i="1" u="sng" dirty="0" smtClean="0">
                <a:solidFill>
                  <a:schemeClr val="tx2">
                    <a:lumMod val="90000"/>
                  </a:schemeClr>
                </a:solidFill>
              </a:rPr>
              <a:t>House of Lancaster</a:t>
            </a:r>
            <a:r>
              <a:rPr lang="en-US" sz="2200" dirty="0" smtClean="0">
                <a:solidFill>
                  <a:schemeClr val="tx2">
                    <a:lumMod val="90000"/>
                  </a:schemeClr>
                </a:solidFill>
              </a:rPr>
              <a:t>	</a:t>
            </a:r>
            <a:r>
              <a:rPr lang="en-US" sz="1800" b="1" i="1" u="sng" dirty="0" smtClean="0">
                <a:solidFill>
                  <a:schemeClr val="tx2">
                    <a:lumMod val="90000"/>
                  </a:schemeClr>
                </a:solidFill>
              </a:rPr>
              <a:t>	House of York</a:t>
            </a:r>
          </a:p>
          <a:p>
            <a:pPr marL="0" indent="0">
              <a:spcBef>
                <a:spcPct val="0"/>
              </a:spcBef>
              <a:buFontTx/>
              <a:buNone/>
              <a:defRPr/>
            </a:pPr>
            <a:r>
              <a:rPr lang="en-US" sz="2200" dirty="0" smtClean="0">
                <a:solidFill>
                  <a:srgbClr val="FFC000"/>
                </a:solidFill>
              </a:rPr>
              <a:t>   Henry V</a:t>
            </a:r>
            <a:r>
              <a:rPr lang="en-US" sz="1800" b="1" dirty="0" smtClean="0"/>
              <a:t> (1)</a:t>
            </a:r>
            <a:r>
              <a:rPr lang="en-US" sz="2200" dirty="0" smtClean="0"/>
              <a:t>				            Richard, Duke of York</a:t>
            </a:r>
            <a:endParaRPr lang="en-US" sz="2200" dirty="0"/>
          </a:p>
          <a:p>
            <a:pPr marL="0" indent="0">
              <a:spcBef>
                <a:spcPct val="0"/>
              </a:spcBef>
              <a:buFontTx/>
              <a:buNone/>
              <a:tabLst>
                <a:tab pos="228600" algn="l"/>
                <a:tab pos="457200" algn="l"/>
              </a:tabLst>
              <a:defRPr/>
            </a:pPr>
            <a:r>
              <a:rPr lang="en-US" sz="1000" dirty="0"/>
              <a:t>	</a:t>
            </a:r>
            <a:endParaRPr lang="en-US" sz="1000" dirty="0" smtClean="0"/>
          </a:p>
          <a:p>
            <a:pPr marL="0" indent="0">
              <a:spcBef>
                <a:spcPct val="0"/>
              </a:spcBef>
              <a:buFontTx/>
              <a:buNone/>
              <a:tabLst>
                <a:tab pos="228600" algn="l"/>
                <a:tab pos="457200" algn="l"/>
              </a:tabLst>
              <a:defRPr/>
            </a:pPr>
            <a:r>
              <a:rPr lang="en-US" sz="2200" dirty="0" smtClean="0">
                <a:solidFill>
                  <a:srgbClr val="FFC000"/>
                </a:solidFill>
              </a:rPr>
              <a:t>Henry VI </a:t>
            </a:r>
            <a:r>
              <a:rPr lang="en-US" sz="1600" b="1" dirty="0" smtClean="0"/>
              <a:t>(2)</a:t>
            </a:r>
            <a:r>
              <a:rPr lang="en-US" sz="1600" dirty="0" smtClean="0"/>
              <a:t>         </a:t>
            </a:r>
            <a:r>
              <a:rPr lang="en-US" sz="1800" dirty="0" smtClean="0"/>
              <a:t>Margaret Beaufort</a:t>
            </a:r>
            <a:r>
              <a:rPr lang="en-US" sz="2200" dirty="0" smtClean="0"/>
              <a:t>			</a:t>
            </a:r>
          </a:p>
          <a:p>
            <a:pPr marL="0" indent="0">
              <a:spcBef>
                <a:spcPct val="0"/>
              </a:spcBef>
              <a:buFontTx/>
              <a:buNone/>
              <a:tabLst>
                <a:tab pos="457200" algn="l"/>
                <a:tab pos="4171950" algn="l"/>
                <a:tab pos="5029200" algn="l"/>
              </a:tabLst>
              <a:defRPr/>
            </a:pPr>
            <a:r>
              <a:rPr lang="en-US" sz="2200" dirty="0"/>
              <a:t>		</a:t>
            </a:r>
            <a:r>
              <a:rPr lang="en-US" sz="2200" dirty="0" smtClean="0"/>
              <a:t>Edward of York/ </a:t>
            </a:r>
            <a:r>
              <a:rPr lang="en-US" sz="2200" dirty="0" smtClean="0">
                <a:solidFill>
                  <a:srgbClr val="FFC000"/>
                </a:solidFill>
              </a:rPr>
              <a:t>Edward IV </a:t>
            </a:r>
            <a:r>
              <a:rPr lang="en-US" sz="1600" b="1" dirty="0" smtClean="0"/>
              <a:t>(3)</a:t>
            </a:r>
            <a:endParaRPr lang="en-US" sz="2200" dirty="0" smtClean="0">
              <a:solidFill>
                <a:srgbClr val="FFC000"/>
              </a:solidFill>
            </a:endParaRPr>
          </a:p>
          <a:p>
            <a:pPr marL="0" indent="0">
              <a:spcBef>
                <a:spcPct val="0"/>
              </a:spcBef>
              <a:buFontTx/>
              <a:buNone/>
              <a:tabLst>
                <a:tab pos="457200" algn="l"/>
                <a:tab pos="4171950" algn="l"/>
                <a:tab pos="5029200" algn="l"/>
              </a:tabLst>
              <a:defRPr/>
            </a:pPr>
            <a:r>
              <a:rPr lang="en-US" sz="2200" dirty="0" smtClean="0"/>
              <a:t>	                           </a:t>
            </a:r>
            <a:r>
              <a:rPr lang="en-US" sz="1800" b="1" i="1" u="sng" dirty="0" smtClean="0">
                <a:solidFill>
                  <a:schemeClr val="tx2">
                    <a:lumMod val="90000"/>
                  </a:schemeClr>
                </a:solidFill>
              </a:rPr>
              <a:t>House of Tudor</a:t>
            </a:r>
            <a:r>
              <a:rPr lang="en-US" sz="2200" dirty="0" smtClean="0"/>
              <a:t>	  </a:t>
            </a:r>
          </a:p>
          <a:p>
            <a:pPr marL="0" indent="0">
              <a:spcBef>
                <a:spcPct val="0"/>
              </a:spcBef>
              <a:buFontTx/>
              <a:buNone/>
              <a:tabLst>
                <a:tab pos="457200" algn="l"/>
                <a:tab pos="4171950" algn="l"/>
                <a:tab pos="5029200" algn="l"/>
              </a:tabLst>
              <a:defRPr/>
            </a:pPr>
            <a:r>
              <a:rPr lang="en-US" sz="2200" dirty="0" smtClean="0"/>
              <a:t>Henry Tudor/</a:t>
            </a:r>
            <a:r>
              <a:rPr lang="en-US" sz="2200" dirty="0" smtClean="0">
                <a:solidFill>
                  <a:srgbClr val="FFC000"/>
                </a:solidFill>
              </a:rPr>
              <a:t>Henry VII </a:t>
            </a:r>
            <a:r>
              <a:rPr lang="en-US" sz="1400" b="1" dirty="0" smtClean="0"/>
              <a:t>(5)</a:t>
            </a:r>
            <a:r>
              <a:rPr lang="en-US" sz="2200" dirty="0" smtClean="0">
                <a:solidFill>
                  <a:srgbClr val="FFC000"/>
                </a:solidFill>
              </a:rPr>
              <a:t> </a:t>
            </a:r>
            <a:r>
              <a:rPr lang="en-US" sz="2200" dirty="0" smtClean="0"/>
              <a:t>          </a:t>
            </a:r>
            <a:r>
              <a:rPr lang="en-US" sz="1800" dirty="0" smtClean="0"/>
              <a:t>Mary of York       Edward V    Richard</a:t>
            </a:r>
            <a:endParaRPr lang="en-US" sz="2200" dirty="0" smtClean="0"/>
          </a:p>
          <a:p>
            <a:pPr marL="0" indent="0">
              <a:spcBef>
                <a:spcPct val="0"/>
              </a:spcBef>
              <a:buFontTx/>
              <a:buNone/>
              <a:tabLst>
                <a:tab pos="457200" algn="l"/>
                <a:tab pos="4171950" algn="l"/>
                <a:tab pos="5029200" algn="l"/>
              </a:tabLst>
              <a:defRPr/>
            </a:pPr>
            <a:endParaRPr lang="en-US" sz="2200" dirty="0" smtClean="0"/>
          </a:p>
          <a:p>
            <a:pPr marL="0" indent="0">
              <a:spcBef>
                <a:spcPct val="0"/>
              </a:spcBef>
              <a:buFontTx/>
              <a:buNone/>
              <a:tabLst>
                <a:tab pos="457200" algn="l"/>
                <a:tab pos="4171950" algn="l"/>
                <a:tab pos="5029200" algn="l"/>
              </a:tabLst>
              <a:defRPr/>
            </a:pPr>
            <a:r>
              <a:rPr lang="en-US" sz="2200" dirty="0"/>
              <a:t>	 </a:t>
            </a:r>
            <a:r>
              <a:rPr lang="en-US" sz="2200" dirty="0" smtClean="0"/>
              <a:t>      </a:t>
            </a:r>
            <a:r>
              <a:rPr lang="en-US" sz="2000" dirty="0" smtClean="0"/>
              <a:t>Arthur Tudor</a:t>
            </a:r>
            <a:r>
              <a:rPr lang="en-US" sz="2200" dirty="0" smtClean="0"/>
              <a:t>	    </a:t>
            </a:r>
            <a:r>
              <a:rPr lang="en-US" sz="2000" dirty="0" smtClean="0"/>
              <a:t>George, Duke of Clarence</a:t>
            </a:r>
            <a:endParaRPr lang="en-US" sz="2200" dirty="0" smtClean="0"/>
          </a:p>
          <a:p>
            <a:pPr marL="0" indent="0">
              <a:spcBef>
                <a:spcPct val="0"/>
              </a:spcBef>
              <a:buFontTx/>
              <a:buNone/>
              <a:tabLst>
                <a:tab pos="457200" algn="l"/>
                <a:tab pos="4171950" algn="l"/>
                <a:tab pos="5029200" algn="l"/>
              </a:tabLst>
              <a:defRPr/>
            </a:pPr>
            <a:r>
              <a:rPr lang="en-US" sz="2200" dirty="0"/>
              <a:t>	</a:t>
            </a:r>
            <a:r>
              <a:rPr lang="en-US" sz="2200" dirty="0" smtClean="0"/>
              <a:t>                                              Richard of </a:t>
            </a:r>
            <a:r>
              <a:rPr lang="en-US" sz="2200" dirty="0" err="1" smtClean="0"/>
              <a:t>Glouster</a:t>
            </a:r>
            <a:r>
              <a:rPr lang="en-US" sz="2200" dirty="0" smtClean="0"/>
              <a:t>/ </a:t>
            </a:r>
            <a:r>
              <a:rPr lang="en-US" sz="2200" dirty="0" smtClean="0">
                <a:solidFill>
                  <a:srgbClr val="FFC000"/>
                </a:solidFill>
              </a:rPr>
              <a:t>Richard III</a:t>
            </a:r>
            <a:r>
              <a:rPr lang="en-US" sz="1600" b="1" dirty="0" smtClean="0"/>
              <a:t>(4) </a:t>
            </a:r>
          </a:p>
          <a:p>
            <a:pPr marL="0" indent="0">
              <a:spcBef>
                <a:spcPct val="0"/>
              </a:spcBef>
              <a:buFontTx/>
              <a:buNone/>
              <a:tabLst>
                <a:tab pos="457200" algn="l"/>
                <a:tab pos="4171950" algn="l"/>
                <a:tab pos="5029200" algn="l"/>
              </a:tabLst>
              <a:defRPr/>
            </a:pPr>
            <a:endParaRPr lang="en-US" sz="2200" dirty="0">
              <a:solidFill>
                <a:srgbClr val="FFC000"/>
              </a:solidFill>
            </a:endParaRPr>
          </a:p>
          <a:p>
            <a:pPr marL="0" indent="0">
              <a:spcBef>
                <a:spcPct val="0"/>
              </a:spcBef>
              <a:buFontTx/>
              <a:buNone/>
              <a:tabLst>
                <a:tab pos="457200" algn="l"/>
                <a:tab pos="4171950" algn="l"/>
                <a:tab pos="5029200" algn="l"/>
              </a:tabLst>
              <a:defRPr/>
            </a:pPr>
            <a:r>
              <a:rPr lang="en-US" sz="2200" dirty="0" smtClean="0">
                <a:solidFill>
                  <a:srgbClr val="FFC000"/>
                </a:solidFill>
              </a:rPr>
              <a:t>	                           Henry VIII </a:t>
            </a:r>
            <a:r>
              <a:rPr lang="en-US" sz="1400" b="1" dirty="0" smtClean="0"/>
              <a:t>(6)</a:t>
            </a:r>
            <a:endParaRPr lang="en-US" sz="2200" dirty="0" smtClean="0">
              <a:solidFill>
                <a:srgbClr val="FFC000"/>
              </a:solidFill>
            </a:endParaRPr>
          </a:p>
          <a:p>
            <a:pPr marL="0" indent="0">
              <a:spcBef>
                <a:spcPct val="0"/>
              </a:spcBef>
              <a:buFontTx/>
              <a:buNone/>
              <a:tabLst>
                <a:tab pos="457200" algn="l"/>
                <a:tab pos="4171950" algn="l"/>
                <a:tab pos="5029200" algn="l"/>
              </a:tabLst>
              <a:defRPr/>
            </a:pPr>
            <a:endParaRPr lang="en-US" sz="2200" dirty="0" smtClean="0"/>
          </a:p>
          <a:p>
            <a:pPr marL="0" indent="0">
              <a:spcBef>
                <a:spcPct val="0"/>
              </a:spcBef>
              <a:buFontTx/>
              <a:buNone/>
              <a:tabLst>
                <a:tab pos="457200" algn="l"/>
                <a:tab pos="4171950" algn="l"/>
                <a:tab pos="5029200" algn="l"/>
              </a:tabLst>
              <a:defRPr/>
            </a:pPr>
            <a:endParaRPr lang="en-US" sz="600" dirty="0" smtClean="0"/>
          </a:p>
          <a:p>
            <a:pPr marL="0" indent="0">
              <a:spcBef>
                <a:spcPct val="0"/>
              </a:spcBef>
              <a:buFontTx/>
              <a:buNone/>
              <a:tabLst>
                <a:tab pos="457200" algn="l"/>
                <a:tab pos="4171950" algn="l"/>
                <a:tab pos="5029200" algn="l"/>
              </a:tabLst>
              <a:defRPr/>
            </a:pPr>
            <a:r>
              <a:rPr lang="en-US" sz="2200" dirty="0" smtClean="0"/>
              <a:t>Catherine    Ann        Jane 	Anne 	       Catherine   </a:t>
            </a:r>
            <a:r>
              <a:rPr lang="en-US" sz="2200" dirty="0" err="1" smtClean="0"/>
              <a:t>Catherine</a:t>
            </a:r>
            <a:endParaRPr lang="en-US" sz="2200" dirty="0" smtClean="0"/>
          </a:p>
          <a:p>
            <a:pPr marL="0" indent="0">
              <a:spcBef>
                <a:spcPct val="0"/>
              </a:spcBef>
              <a:buFontTx/>
              <a:buNone/>
              <a:tabLst>
                <a:tab pos="457200" algn="l"/>
                <a:tab pos="4171950" algn="l"/>
                <a:tab pos="5029200" algn="l"/>
              </a:tabLst>
              <a:defRPr/>
            </a:pPr>
            <a:r>
              <a:rPr lang="en-US" sz="2000" dirty="0" smtClean="0"/>
              <a:t>of Aragon      Boleyn     Seymour       of Cleaves    Howard        Parr</a:t>
            </a:r>
          </a:p>
          <a:p>
            <a:pPr marL="0" indent="0">
              <a:spcBef>
                <a:spcPct val="0"/>
              </a:spcBef>
              <a:buFontTx/>
              <a:buNone/>
              <a:tabLst>
                <a:tab pos="457200" algn="l"/>
                <a:tab pos="4171950" algn="l"/>
                <a:tab pos="5029200" algn="l"/>
              </a:tabLst>
              <a:defRPr/>
            </a:pPr>
            <a:r>
              <a:rPr lang="en-US" sz="900" dirty="0" smtClean="0"/>
              <a:t>			</a:t>
            </a:r>
            <a:endParaRPr lang="en-US" sz="900" dirty="0"/>
          </a:p>
          <a:p>
            <a:pPr marL="0" indent="0">
              <a:spcBef>
                <a:spcPct val="0"/>
              </a:spcBef>
              <a:buFontTx/>
              <a:buNone/>
              <a:tabLst>
                <a:tab pos="457200" algn="l"/>
                <a:tab pos="4171950" algn="l"/>
                <a:tab pos="5029200" algn="l"/>
              </a:tabLst>
              <a:defRPr/>
            </a:pPr>
            <a:r>
              <a:rPr lang="en-US" sz="2000" dirty="0" smtClean="0"/>
              <a:t>	</a:t>
            </a:r>
            <a:r>
              <a:rPr lang="en-US" sz="2000" dirty="0" smtClean="0">
                <a:solidFill>
                  <a:srgbClr val="FFC000"/>
                </a:solidFill>
              </a:rPr>
              <a:t>                               Edward VI </a:t>
            </a:r>
            <a:r>
              <a:rPr lang="en-US" sz="1400" b="1" dirty="0" smtClean="0"/>
              <a:t>(7)</a:t>
            </a:r>
            <a:r>
              <a:rPr lang="en-US" sz="1400" dirty="0" smtClean="0">
                <a:solidFill>
                  <a:srgbClr val="FFC000"/>
                </a:solidFill>
              </a:rPr>
              <a:t>   </a:t>
            </a:r>
            <a:r>
              <a:rPr lang="en-US" sz="2000" dirty="0" smtClean="0"/>
              <a:t>	</a:t>
            </a:r>
          </a:p>
          <a:p>
            <a:pPr marL="0" indent="0">
              <a:spcBef>
                <a:spcPct val="0"/>
              </a:spcBef>
              <a:buFontTx/>
              <a:buNone/>
              <a:tabLst>
                <a:tab pos="457200" algn="l"/>
                <a:tab pos="4171950" algn="l"/>
                <a:tab pos="5029200" algn="l"/>
              </a:tabLst>
              <a:defRPr/>
            </a:pPr>
            <a:r>
              <a:rPr lang="en-US" sz="2000" dirty="0" smtClean="0">
                <a:solidFill>
                  <a:srgbClr val="FFC000"/>
                </a:solidFill>
              </a:rPr>
              <a:t>Mary Tudor </a:t>
            </a:r>
            <a:r>
              <a:rPr lang="en-US" sz="1400" b="1" dirty="0" smtClean="0"/>
              <a:t>(8)</a:t>
            </a:r>
            <a:endParaRPr lang="en-US" sz="1400" dirty="0" smtClean="0">
              <a:solidFill>
                <a:srgbClr val="FFC000"/>
              </a:solidFill>
            </a:endParaRPr>
          </a:p>
          <a:p>
            <a:pPr marL="0" indent="0">
              <a:spcBef>
                <a:spcPct val="0"/>
              </a:spcBef>
              <a:buFontTx/>
              <a:buNone/>
              <a:tabLst>
                <a:tab pos="457200" algn="l"/>
                <a:tab pos="4171950" algn="l"/>
                <a:tab pos="5029200" algn="l"/>
              </a:tabLst>
              <a:defRPr/>
            </a:pPr>
            <a:r>
              <a:rPr lang="en-US" sz="2000" dirty="0"/>
              <a:t>	</a:t>
            </a:r>
            <a:r>
              <a:rPr lang="en-US" sz="2000" dirty="0" smtClean="0"/>
              <a:t>              </a:t>
            </a:r>
            <a:r>
              <a:rPr lang="en-US" sz="2000" dirty="0" smtClean="0">
                <a:solidFill>
                  <a:srgbClr val="FFC000"/>
                </a:solidFill>
              </a:rPr>
              <a:t>Elizabeth I </a:t>
            </a:r>
            <a:r>
              <a:rPr lang="en-US" sz="1400" b="1" dirty="0" smtClean="0"/>
              <a:t>(9) </a:t>
            </a:r>
            <a:r>
              <a:rPr lang="en-US" sz="2000" dirty="0" smtClean="0"/>
              <a:t>		</a:t>
            </a:r>
          </a:p>
        </p:txBody>
      </p:sp>
      <p:cxnSp>
        <p:nvCxnSpPr>
          <p:cNvPr id="3" name="Straight Connector 2"/>
          <p:cNvCxnSpPr/>
          <p:nvPr/>
        </p:nvCxnSpPr>
        <p:spPr bwMode="auto">
          <a:xfrm>
            <a:off x="1600200" y="1524000"/>
            <a:ext cx="4572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6" name="Straight Connector 5"/>
          <p:cNvCxnSpPr/>
          <p:nvPr/>
        </p:nvCxnSpPr>
        <p:spPr bwMode="auto">
          <a:xfrm>
            <a:off x="8534400" y="1219200"/>
            <a:ext cx="0" cy="234315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8382000" y="3562350"/>
            <a:ext cx="1524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bwMode="auto">
          <a:xfrm>
            <a:off x="5867400" y="1981200"/>
            <a:ext cx="0" cy="2286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14" name="Straight Connector 13"/>
          <p:cNvCxnSpPr/>
          <p:nvPr/>
        </p:nvCxnSpPr>
        <p:spPr bwMode="auto">
          <a:xfrm>
            <a:off x="4800600" y="2209800"/>
            <a:ext cx="25146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16" name="Straight Connector 15"/>
          <p:cNvCxnSpPr/>
          <p:nvPr/>
        </p:nvCxnSpPr>
        <p:spPr bwMode="auto">
          <a:xfrm>
            <a:off x="4800600" y="2209800"/>
            <a:ext cx="0" cy="1524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18" name="Straight Connector 17"/>
          <p:cNvCxnSpPr/>
          <p:nvPr/>
        </p:nvCxnSpPr>
        <p:spPr bwMode="auto">
          <a:xfrm>
            <a:off x="6400800" y="2209800"/>
            <a:ext cx="0" cy="1524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22" name="Straight Connector 21"/>
          <p:cNvCxnSpPr/>
          <p:nvPr/>
        </p:nvCxnSpPr>
        <p:spPr bwMode="auto">
          <a:xfrm>
            <a:off x="7315200" y="2209800"/>
            <a:ext cx="0" cy="1524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24" name="Straight Connector 23"/>
          <p:cNvCxnSpPr/>
          <p:nvPr/>
        </p:nvCxnSpPr>
        <p:spPr bwMode="auto">
          <a:xfrm>
            <a:off x="7772400" y="3200400"/>
            <a:ext cx="7620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26" name="Straight Connector 25"/>
          <p:cNvCxnSpPr/>
          <p:nvPr/>
        </p:nvCxnSpPr>
        <p:spPr bwMode="auto">
          <a:xfrm>
            <a:off x="990600" y="1143000"/>
            <a:ext cx="0" cy="2286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29" name="Straight Connector 28"/>
          <p:cNvCxnSpPr/>
          <p:nvPr/>
        </p:nvCxnSpPr>
        <p:spPr bwMode="auto">
          <a:xfrm>
            <a:off x="3403600" y="2492375"/>
            <a:ext cx="6858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097" name="Straight Connector 4096"/>
          <p:cNvCxnSpPr/>
          <p:nvPr/>
        </p:nvCxnSpPr>
        <p:spPr bwMode="auto">
          <a:xfrm>
            <a:off x="1828800" y="1524000"/>
            <a:ext cx="0" cy="866775"/>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00" name="Straight Connector 4099"/>
          <p:cNvCxnSpPr/>
          <p:nvPr/>
        </p:nvCxnSpPr>
        <p:spPr bwMode="auto">
          <a:xfrm>
            <a:off x="3657600" y="2514600"/>
            <a:ext cx="0" cy="15240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02" name="Straight Connector 4101"/>
          <p:cNvCxnSpPr/>
          <p:nvPr/>
        </p:nvCxnSpPr>
        <p:spPr bwMode="auto">
          <a:xfrm>
            <a:off x="3009900" y="3200400"/>
            <a:ext cx="6477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05" name="Straight Connector 4104"/>
          <p:cNvCxnSpPr/>
          <p:nvPr/>
        </p:nvCxnSpPr>
        <p:spPr bwMode="auto">
          <a:xfrm flipH="1">
            <a:off x="685800" y="3352800"/>
            <a:ext cx="1143000" cy="1423988"/>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09" name="Straight Connector 4108"/>
          <p:cNvCxnSpPr/>
          <p:nvPr/>
        </p:nvCxnSpPr>
        <p:spPr bwMode="auto">
          <a:xfrm>
            <a:off x="1143000" y="4524375"/>
            <a:ext cx="64008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14" name="Straight Connector 4113"/>
          <p:cNvCxnSpPr/>
          <p:nvPr/>
        </p:nvCxnSpPr>
        <p:spPr bwMode="auto">
          <a:xfrm>
            <a:off x="1143000" y="4524375"/>
            <a:ext cx="0" cy="252413"/>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52" name="Straight Connector 51"/>
          <p:cNvCxnSpPr/>
          <p:nvPr/>
        </p:nvCxnSpPr>
        <p:spPr bwMode="auto">
          <a:xfrm>
            <a:off x="1981200" y="4524375"/>
            <a:ext cx="0" cy="28575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53" name="Straight Connector 52"/>
          <p:cNvCxnSpPr/>
          <p:nvPr/>
        </p:nvCxnSpPr>
        <p:spPr bwMode="auto">
          <a:xfrm>
            <a:off x="3143250" y="4524375"/>
            <a:ext cx="0" cy="28575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54" name="Straight Connector 53"/>
          <p:cNvCxnSpPr/>
          <p:nvPr/>
        </p:nvCxnSpPr>
        <p:spPr bwMode="auto">
          <a:xfrm>
            <a:off x="4648200" y="4557713"/>
            <a:ext cx="0" cy="252412"/>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55" name="Straight Connector 54"/>
          <p:cNvCxnSpPr/>
          <p:nvPr/>
        </p:nvCxnSpPr>
        <p:spPr bwMode="auto">
          <a:xfrm>
            <a:off x="6248400" y="4557713"/>
            <a:ext cx="0" cy="219075"/>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56" name="Straight Connector 55"/>
          <p:cNvCxnSpPr/>
          <p:nvPr/>
        </p:nvCxnSpPr>
        <p:spPr bwMode="auto">
          <a:xfrm>
            <a:off x="7524750" y="4524375"/>
            <a:ext cx="0" cy="252413"/>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16" name="Straight Connector 4115"/>
          <p:cNvCxnSpPr/>
          <p:nvPr/>
        </p:nvCxnSpPr>
        <p:spPr bwMode="auto">
          <a:xfrm>
            <a:off x="3267075" y="5410200"/>
            <a:ext cx="0" cy="1524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20" name="Straight Connector 4119"/>
          <p:cNvCxnSpPr/>
          <p:nvPr/>
        </p:nvCxnSpPr>
        <p:spPr bwMode="auto">
          <a:xfrm>
            <a:off x="828675" y="5410200"/>
            <a:ext cx="0" cy="4572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4122" name="Straight Connector 4121"/>
          <p:cNvCxnSpPr/>
          <p:nvPr/>
        </p:nvCxnSpPr>
        <p:spPr bwMode="auto">
          <a:xfrm>
            <a:off x="2124075" y="5410200"/>
            <a:ext cx="0" cy="76200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68" name="Straight Connector 67"/>
          <p:cNvCxnSpPr/>
          <p:nvPr/>
        </p:nvCxnSpPr>
        <p:spPr bwMode="auto">
          <a:xfrm>
            <a:off x="8153400" y="1828800"/>
            <a:ext cx="381000" cy="0"/>
          </a:xfrm>
          <a:prstGeom prst="line">
            <a:avLst/>
          </a:prstGeom>
          <a:ln/>
          <a:extLst/>
        </p:spPr>
        <p:style>
          <a:lnRef idx="1">
            <a:schemeClr val="accent4"/>
          </a:lnRef>
          <a:fillRef idx="0">
            <a:schemeClr val="accent4"/>
          </a:fillRef>
          <a:effectRef idx="0">
            <a:schemeClr val="accent4"/>
          </a:effectRef>
          <a:fontRef idx="minor">
            <a:schemeClr val="tx1"/>
          </a:fontRef>
        </p:style>
      </p:cxnSp>
      <p:cxnSp>
        <p:nvCxnSpPr>
          <p:cNvPr id="108" name="Straight Connector 107"/>
          <p:cNvCxnSpPr/>
          <p:nvPr/>
        </p:nvCxnSpPr>
        <p:spPr bwMode="auto">
          <a:xfrm>
            <a:off x="3581400" y="4343400"/>
            <a:ext cx="0" cy="180975"/>
          </a:xfrm>
          <a:prstGeom prst="line">
            <a:avLst/>
          </a:prstGeom>
          <a:ln/>
          <a:extLst/>
        </p:spPr>
        <p:style>
          <a:lnRef idx="1">
            <a:schemeClr val="accent4"/>
          </a:lnRef>
          <a:fillRef idx="0">
            <a:schemeClr val="accent4"/>
          </a:fillRef>
          <a:effectRef idx="0">
            <a:schemeClr val="accent4"/>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7938"/>
            <a:ext cx="8750300" cy="7446962"/>
          </a:xfrm>
          <a:prstGeom prst="rect">
            <a:avLst/>
          </a:prstGeom>
        </p:spPr>
        <p:txBody>
          <a:bodyPr>
            <a:spAutoFit/>
          </a:bodyPr>
          <a:lstStyle/>
          <a:p>
            <a:pPr>
              <a:defRPr/>
            </a:pPr>
            <a:r>
              <a:rPr lang="en-US" sz="2800" b="1" u="sng" dirty="0">
                <a:solidFill>
                  <a:schemeClr val="tx1"/>
                </a:solidFill>
                <a:latin typeface="+mn-lt"/>
              </a:rPr>
              <a:t>The Reformation in Britain</a:t>
            </a:r>
            <a:endParaRPr lang="en-US" sz="2000" b="1" dirty="0">
              <a:solidFill>
                <a:schemeClr val="tx1"/>
              </a:solidFill>
              <a:latin typeface="+mn-lt"/>
            </a:endParaRPr>
          </a:p>
          <a:p>
            <a:pPr marL="342900" indent="-342900">
              <a:buFont typeface="Arial" pitchFamily="34" charset="0"/>
              <a:buChar char="•"/>
              <a:defRPr/>
            </a:pPr>
            <a:r>
              <a:rPr lang="en-US" sz="2200" dirty="0">
                <a:solidFill>
                  <a:schemeClr val="tx1"/>
                </a:solidFill>
                <a:latin typeface="+mn-lt"/>
              </a:rPr>
              <a:t>Edward of York defeats King Henry VI of Lancaster to become King Edward IV.  He has seven children by Elizabeth Woodville – including sons Edward and Richard (his legal heirs) and daughter </a:t>
            </a:r>
            <a:r>
              <a:rPr lang="en-US" sz="2200" dirty="0">
                <a:solidFill>
                  <a:schemeClr val="tx1"/>
                </a:solidFill>
              </a:rPr>
              <a:t>Mary of </a:t>
            </a:r>
            <a:r>
              <a:rPr lang="en-US" sz="2200" dirty="0">
                <a:solidFill>
                  <a:schemeClr val="tx1"/>
                </a:solidFill>
              </a:rPr>
              <a:t>York</a:t>
            </a:r>
            <a:r>
              <a:rPr lang="en-US" sz="2200" dirty="0">
                <a:solidFill>
                  <a:schemeClr val="tx1"/>
                </a:solidFill>
                <a:latin typeface="+mn-lt"/>
              </a:rPr>
              <a:t>.</a:t>
            </a:r>
          </a:p>
          <a:p>
            <a:pPr marL="342900" indent="-342900">
              <a:buFont typeface="Arial" pitchFamily="34" charset="0"/>
              <a:buChar char="•"/>
              <a:defRPr/>
            </a:pPr>
            <a:r>
              <a:rPr lang="en-US" sz="2200" dirty="0">
                <a:solidFill>
                  <a:schemeClr val="tx1"/>
                </a:solidFill>
                <a:latin typeface="+mn-lt"/>
              </a:rPr>
              <a:t>Margaret Beaufort, wife of Henry VI and herself of royal blood, flees to the continent with her son, </a:t>
            </a:r>
            <a:r>
              <a:rPr lang="en-US" sz="2200" dirty="0">
                <a:solidFill>
                  <a:schemeClr val="tx1"/>
                </a:solidFill>
              </a:rPr>
              <a:t>Henry </a:t>
            </a:r>
            <a:r>
              <a:rPr lang="en-US" sz="2200" dirty="0">
                <a:solidFill>
                  <a:schemeClr val="tx1"/>
                </a:solidFill>
              </a:rPr>
              <a:t>Tudor. </a:t>
            </a:r>
            <a:endParaRPr lang="en-US" sz="2200" dirty="0">
              <a:solidFill>
                <a:schemeClr val="tx1"/>
              </a:solidFill>
              <a:latin typeface="+mn-lt"/>
            </a:endParaRPr>
          </a:p>
          <a:p>
            <a:pPr marL="342900" indent="-342900">
              <a:buFont typeface="Arial" pitchFamily="34" charset="0"/>
              <a:buChar char="•"/>
              <a:defRPr/>
            </a:pPr>
            <a:r>
              <a:rPr lang="en-US" sz="2200" dirty="0">
                <a:solidFill>
                  <a:schemeClr val="tx1"/>
                </a:solidFill>
                <a:latin typeface="+mn-lt"/>
              </a:rPr>
              <a:t>Edward’s brother George, Duke of Clarence, begins to challenge for the throne, is arrested and executed.</a:t>
            </a:r>
          </a:p>
          <a:p>
            <a:pPr marL="342900" indent="-342900">
              <a:buFont typeface="Arial" pitchFamily="34" charset="0"/>
              <a:buChar char="•"/>
              <a:defRPr/>
            </a:pPr>
            <a:r>
              <a:rPr lang="en-US" sz="2200" dirty="0">
                <a:solidFill>
                  <a:schemeClr val="tx1"/>
                </a:solidFill>
                <a:latin typeface="+mn-lt"/>
              </a:rPr>
              <a:t>Edward IV dies suddenly, when his heir Edward is only 12.</a:t>
            </a:r>
          </a:p>
          <a:p>
            <a:pPr marL="342900" indent="-342900">
              <a:buFont typeface="Arial" pitchFamily="34" charset="0"/>
              <a:buChar char="•"/>
              <a:defRPr/>
            </a:pPr>
            <a:r>
              <a:rPr lang="en-US" sz="2200" dirty="0">
                <a:solidFill>
                  <a:schemeClr val="tx1"/>
                </a:solidFill>
                <a:latin typeface="+mn-lt"/>
              </a:rPr>
              <a:t>Edward’s youngest brother Richard has himself named regent, then has Edward’s marriage to Elizabeth Woodville declared illicit and their children illegitimate, so he can become King Richard III.  (The two “princes in the tower” – Edward &amp; Richard – later disappear.) </a:t>
            </a:r>
          </a:p>
          <a:p>
            <a:pPr marL="342900" indent="-342900">
              <a:buFont typeface="Arial" pitchFamily="34" charset="0"/>
              <a:buChar char="•"/>
              <a:defRPr/>
            </a:pPr>
            <a:r>
              <a:rPr lang="en-US" sz="2200" dirty="0">
                <a:solidFill>
                  <a:schemeClr val="tx1"/>
                </a:solidFill>
                <a:latin typeface="+mn-lt"/>
              </a:rPr>
              <a:t>Henry Tudor returns to England, defeats Richard III to become Henry VII, and marries Mary of York to end War of the Roses. </a:t>
            </a:r>
          </a:p>
          <a:p>
            <a:pPr marL="342900" indent="-342900">
              <a:buFont typeface="Arial" pitchFamily="34" charset="0"/>
              <a:buChar char="•"/>
              <a:defRPr/>
            </a:pPr>
            <a:r>
              <a:rPr lang="en-US" sz="2200" dirty="0">
                <a:solidFill>
                  <a:schemeClr val="tx1"/>
                </a:solidFill>
                <a:latin typeface="+mn-lt"/>
              </a:rPr>
              <a:t>Henry VII’s oldest son Arthur marries Catherine of Aragon, daughter of Ferdinand &amp; Isabella of Spain – but Arthur dies four months later.</a:t>
            </a:r>
          </a:p>
          <a:p>
            <a:pPr marL="342900" indent="-342900">
              <a:buFont typeface="Arial" pitchFamily="34" charset="0"/>
              <a:buChar char="•"/>
              <a:defRPr/>
            </a:pPr>
            <a:endParaRPr lang="en-US" sz="2400" dirty="0">
              <a:solidFill>
                <a:schemeClr val="tx1"/>
              </a:solidFill>
              <a:latin typeface="+mn-l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7938"/>
            <a:ext cx="8597900" cy="6616700"/>
          </a:xfrm>
          <a:prstGeom prst="rect">
            <a:avLst/>
          </a:prstGeom>
        </p:spPr>
        <p:txBody>
          <a:bodyPr>
            <a:spAutoFit/>
          </a:bodyPr>
          <a:lstStyle/>
          <a:p>
            <a:pPr>
              <a:defRPr/>
            </a:pPr>
            <a:r>
              <a:rPr lang="en-US" sz="2800" b="1" u="sng" dirty="0">
                <a:solidFill>
                  <a:schemeClr val="tx1"/>
                </a:solidFill>
                <a:latin typeface="+mn-lt"/>
              </a:rPr>
              <a:t>The Reformation in Britain</a:t>
            </a:r>
            <a:endParaRPr lang="en-US" sz="2000" b="1" dirty="0">
              <a:solidFill>
                <a:schemeClr val="tx1"/>
              </a:solidFill>
              <a:latin typeface="+mn-lt"/>
            </a:endParaRPr>
          </a:p>
          <a:p>
            <a:pPr marL="342900" indent="-342900">
              <a:buFont typeface="Arial" pitchFamily="34" charset="0"/>
              <a:buChar char="•"/>
              <a:defRPr/>
            </a:pPr>
            <a:r>
              <a:rPr lang="en-US" sz="2200" dirty="0">
                <a:solidFill>
                  <a:schemeClr val="tx1"/>
                </a:solidFill>
                <a:latin typeface="+mn-lt"/>
              </a:rPr>
              <a:t>Henry VII’s second son (who becomes Henry VIII) then marries his brother’s widow, Catherine of Aragon, after getting a papal dispensation.</a:t>
            </a:r>
          </a:p>
          <a:p>
            <a:pPr marL="342900" indent="-342900">
              <a:buFont typeface="Arial" pitchFamily="34" charset="0"/>
              <a:buChar char="•"/>
              <a:defRPr/>
            </a:pPr>
            <a:r>
              <a:rPr lang="en-US" sz="2200" dirty="0">
                <a:solidFill>
                  <a:schemeClr val="tx1"/>
                </a:solidFill>
                <a:latin typeface="+mn-lt"/>
              </a:rPr>
              <a:t>Catherine has many miscarriages and does not produce a male heir – only a daughter, Mary Tudor.</a:t>
            </a:r>
          </a:p>
          <a:p>
            <a:pPr marL="342900" indent="-342900">
              <a:buFont typeface="Arial" pitchFamily="34" charset="0"/>
              <a:buChar char="•"/>
              <a:defRPr/>
            </a:pPr>
            <a:r>
              <a:rPr lang="en-US" sz="2200" dirty="0">
                <a:solidFill>
                  <a:schemeClr val="tx1"/>
                </a:solidFill>
                <a:latin typeface="+mn-lt"/>
              </a:rPr>
              <a:t>Desperate for a male heir, Henry VIII petitions the pope for an annulment on the grounds that the marriage should never have been permitted in the first place.  The pope refuses because he is unwilling to offend Charles V – the Holy Roman Emperor and Catherine of Aragon’s nephew.</a:t>
            </a:r>
          </a:p>
          <a:p>
            <a:pPr marL="342900" indent="-342900">
              <a:buFont typeface="Arial" pitchFamily="34" charset="0"/>
              <a:buChar char="•"/>
              <a:defRPr/>
            </a:pPr>
            <a:r>
              <a:rPr lang="en-US" sz="2200" dirty="0">
                <a:solidFill>
                  <a:schemeClr val="tx1"/>
                </a:solidFill>
                <a:latin typeface="+mn-lt"/>
              </a:rPr>
              <a:t>After years of negotiation, Henry takes steps that lead to a break between the Church of England and Rome.</a:t>
            </a:r>
          </a:p>
          <a:p>
            <a:pPr marL="342900" indent="-342900">
              <a:buFont typeface="Arial" pitchFamily="34" charset="0"/>
              <a:buChar char="•"/>
              <a:defRPr/>
            </a:pPr>
            <a:r>
              <a:rPr lang="en-US" sz="2200" dirty="0">
                <a:solidFill>
                  <a:schemeClr val="tx1"/>
                </a:solidFill>
                <a:latin typeface="+mn-lt"/>
              </a:rPr>
              <a:t>Finally the Parliament declares Henry the head of the Church of England, and that any who deny this are guilty of treason.</a:t>
            </a:r>
          </a:p>
          <a:p>
            <a:pPr marL="342900" indent="-342900">
              <a:buFont typeface="Arial" pitchFamily="34" charset="0"/>
              <a:buChar char="•"/>
              <a:defRPr/>
            </a:pPr>
            <a:r>
              <a:rPr lang="en-US" sz="2200" dirty="0">
                <a:solidFill>
                  <a:schemeClr val="tx1"/>
                </a:solidFill>
                <a:latin typeface="+mn-lt"/>
              </a:rPr>
              <a:t>Henry divorces Catherine and marries Ann Boleyn, who also does not produce a mail heir – only another daughter, Elizabeth.</a:t>
            </a:r>
          </a:p>
          <a:p>
            <a:pPr marL="342900" indent="-342900">
              <a:buFont typeface="Arial" pitchFamily="34" charset="0"/>
              <a:buChar char="•"/>
              <a:defRPr/>
            </a:pPr>
            <a:r>
              <a:rPr lang="en-US" sz="2200" dirty="0">
                <a:solidFill>
                  <a:schemeClr val="tx1"/>
                </a:solidFill>
                <a:latin typeface="+mn-lt"/>
              </a:rPr>
              <a:t>Henry has Ann executed; marries Jane Seymour, who produces a male heir (though sickly) named Edward, dying in childbirth.</a:t>
            </a:r>
            <a:endParaRPr lang="en-US" sz="2400" dirty="0">
              <a:solidFill>
                <a:schemeClr val="tx1"/>
              </a:solidFill>
              <a:latin typeface="+mn-l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7938"/>
            <a:ext cx="8597900" cy="6616700"/>
          </a:xfrm>
          <a:prstGeom prst="rect">
            <a:avLst/>
          </a:prstGeom>
        </p:spPr>
        <p:txBody>
          <a:bodyPr>
            <a:spAutoFit/>
          </a:bodyPr>
          <a:lstStyle/>
          <a:p>
            <a:pPr>
              <a:defRPr/>
            </a:pPr>
            <a:r>
              <a:rPr lang="en-US" sz="2800" b="1" u="sng" dirty="0">
                <a:solidFill>
                  <a:schemeClr val="tx1"/>
                </a:solidFill>
                <a:latin typeface="+mn-lt"/>
              </a:rPr>
              <a:t>The Reformation in Britain</a:t>
            </a:r>
            <a:endParaRPr lang="en-US" sz="2000" b="1" dirty="0">
              <a:solidFill>
                <a:schemeClr val="tx1"/>
              </a:solidFill>
              <a:latin typeface="+mn-lt"/>
            </a:endParaRPr>
          </a:p>
          <a:p>
            <a:pPr marL="342900" indent="-342900">
              <a:buFont typeface="Arial" pitchFamily="34" charset="0"/>
              <a:buChar char="•"/>
              <a:defRPr/>
            </a:pPr>
            <a:r>
              <a:rPr lang="en-US" sz="2200" dirty="0">
                <a:solidFill>
                  <a:schemeClr val="tx1"/>
                </a:solidFill>
                <a:latin typeface="+mn-lt"/>
              </a:rPr>
              <a:t>After Jane Seymour’s death, Henry maries three more times – to Anne of Cleaves (marriage later annulled); Catherine Howard (beheaded for adultery), and Catherine Parr.</a:t>
            </a:r>
          </a:p>
          <a:p>
            <a:pPr marL="342900" indent="-342900">
              <a:buFont typeface="Arial" pitchFamily="34" charset="0"/>
              <a:buChar char="•"/>
              <a:defRPr/>
            </a:pPr>
            <a:r>
              <a:rPr lang="en-US" sz="2200" dirty="0">
                <a:solidFill>
                  <a:schemeClr val="tx1"/>
                </a:solidFill>
                <a:latin typeface="+mn-lt"/>
              </a:rPr>
              <a:t>Before his death Henry has Parliament approve a plan of succession that would make son Edward his successor, followed by daughters Mary Tudor and then Elizabeth – by order of birth.</a:t>
            </a:r>
          </a:p>
          <a:p>
            <a:pPr marL="342900" indent="-342900">
              <a:buFont typeface="Arial" pitchFamily="34" charset="0"/>
              <a:buChar char="•"/>
              <a:defRPr/>
            </a:pPr>
            <a:r>
              <a:rPr lang="en-US" sz="2400" dirty="0">
                <a:solidFill>
                  <a:schemeClr val="tx1"/>
                </a:solidFill>
                <a:latin typeface="+mn-lt"/>
              </a:rPr>
              <a:t>1547 – Henry VIII dies and Edward VI becomes king at age nine under the regency of Duke of Somerset, Earl of Warwick and Duke of Northumberland.</a:t>
            </a:r>
          </a:p>
          <a:p>
            <a:pPr marL="342900" indent="-342900">
              <a:buFont typeface="Arial" pitchFamily="34" charset="0"/>
              <a:buChar char="•"/>
              <a:defRPr/>
            </a:pPr>
            <a:r>
              <a:rPr lang="en-US" sz="2400" dirty="0">
                <a:solidFill>
                  <a:schemeClr val="tx1"/>
                </a:solidFill>
                <a:latin typeface="+mn-lt"/>
              </a:rPr>
              <a:t>Under Edward Protestantism  more like that on the Continent is established and reform takes place.</a:t>
            </a:r>
          </a:p>
          <a:p>
            <a:pPr marL="342900" indent="-342900">
              <a:buFont typeface="Arial" pitchFamily="34" charset="0"/>
              <a:buChar char="•"/>
              <a:defRPr/>
            </a:pPr>
            <a:r>
              <a:rPr lang="en-US" sz="2400" dirty="0">
                <a:solidFill>
                  <a:schemeClr val="tx1"/>
                </a:solidFill>
                <a:latin typeface="+mn-lt"/>
              </a:rPr>
              <a:t>Edward dies in 1553 at age 15, after unsuccessfully attempting to establish his Protestant cousins the Greys as his successors.</a:t>
            </a:r>
          </a:p>
          <a:p>
            <a:pPr marL="342900" indent="-342900">
              <a:buFont typeface="Arial" pitchFamily="34" charset="0"/>
              <a:buChar char="•"/>
              <a:defRPr/>
            </a:pPr>
            <a:r>
              <a:rPr lang="en-US" sz="2400" dirty="0">
                <a:solidFill>
                  <a:schemeClr val="tx1"/>
                </a:solidFill>
                <a:latin typeface="+mn-lt"/>
              </a:rPr>
              <a:t>Mary Tudor becomes queen, re-establishes Catholicism in England, persecuting Protestants (“Bloody Mary”)</a:t>
            </a:r>
          </a:p>
          <a:p>
            <a:pPr marL="342900" indent="-342900">
              <a:buFont typeface="Arial" pitchFamily="34" charset="0"/>
              <a:buChar char="•"/>
              <a:defRPr/>
            </a:pPr>
            <a:r>
              <a:rPr lang="en-US" sz="2400" dirty="0">
                <a:solidFill>
                  <a:schemeClr val="tx1"/>
                </a:solidFill>
                <a:latin typeface="+mn-lt"/>
              </a:rPr>
              <a:t>1558 – Mary dies; Elizabeth I becomes Protestant Queen.</a:t>
            </a:r>
            <a:endParaRPr lang="en-US" sz="2400" dirty="0">
              <a:solidFill>
                <a:schemeClr val="tx1"/>
              </a:solidFill>
              <a:latin typeface="+mn-lt"/>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11340</TotalTime>
  <Words>612</Words>
  <Application>Microsoft Office PowerPoint</Application>
  <PresentationFormat>On-screen Show (4:3)</PresentationFormat>
  <Paragraphs>61</Paragraphs>
  <Slides>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PowerPoint Presentation</vt:lpstr>
      <vt:lpstr>PowerPoint Presentation</vt:lpstr>
      <vt:lpstr>The Reformation in Great Britain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Across the Lifespan</dc:title>
  <dc:creator>John Stevenson</dc:creator>
  <cp:lastModifiedBy>Carolyn</cp:lastModifiedBy>
  <cp:revision>404</cp:revision>
  <cp:lastPrinted>2013-07-26T17:34:51Z</cp:lastPrinted>
  <dcterms:created xsi:type="dcterms:W3CDTF">2007-12-04T08:55:22Z</dcterms:created>
  <dcterms:modified xsi:type="dcterms:W3CDTF">2013-07-26T17:35:45Z</dcterms:modified>
</cp:coreProperties>
</file>