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93" r:id="rId2"/>
    <p:sldId id="505" r:id="rId3"/>
    <p:sldId id="529" r:id="rId4"/>
    <p:sldId id="526" r:id="rId5"/>
    <p:sldId id="536" r:id="rId6"/>
    <p:sldId id="528" r:id="rId7"/>
    <p:sldId id="530" r:id="rId8"/>
    <p:sldId id="541" r:id="rId9"/>
    <p:sldId id="542" r:id="rId10"/>
    <p:sldId id="535" r:id="rId11"/>
    <p:sldId id="537" r:id="rId12"/>
    <p:sldId id="531" r:id="rId13"/>
    <p:sldId id="538" r:id="rId14"/>
    <p:sldId id="539" r:id="rId15"/>
    <p:sldId id="540" r:id="rId16"/>
    <p:sldId id="521" r:id="rId17"/>
    <p:sldId id="523" r:id="rId18"/>
  </p:sldIdLst>
  <p:sldSz cx="9144000" cy="6858000" type="screen4x3"/>
  <p:notesSz cx="7102475" cy="9388475"/>
  <p:defaultTextStyle>
    <a:defPPr>
      <a:defRPr lang="en-US"/>
    </a:defPPr>
    <a:lvl1pPr algn="l" rtl="0" fontAlgn="base">
      <a:spcBef>
        <a:spcPct val="0"/>
      </a:spcBef>
      <a:spcAft>
        <a:spcPct val="0"/>
      </a:spcAft>
      <a:defRPr sz="3600" kern="1200">
        <a:solidFill>
          <a:schemeClr val="tx2"/>
        </a:solidFill>
        <a:latin typeface="Arial" charset="0"/>
        <a:ea typeface="+mn-ea"/>
        <a:cs typeface="Arial" charset="0"/>
      </a:defRPr>
    </a:lvl1pPr>
    <a:lvl2pPr marL="457200" algn="l" rtl="0" fontAlgn="base">
      <a:spcBef>
        <a:spcPct val="0"/>
      </a:spcBef>
      <a:spcAft>
        <a:spcPct val="0"/>
      </a:spcAft>
      <a:defRPr sz="3600" kern="1200">
        <a:solidFill>
          <a:schemeClr val="tx2"/>
        </a:solidFill>
        <a:latin typeface="Arial" charset="0"/>
        <a:ea typeface="+mn-ea"/>
        <a:cs typeface="Arial" charset="0"/>
      </a:defRPr>
    </a:lvl2pPr>
    <a:lvl3pPr marL="914400" algn="l" rtl="0" fontAlgn="base">
      <a:spcBef>
        <a:spcPct val="0"/>
      </a:spcBef>
      <a:spcAft>
        <a:spcPct val="0"/>
      </a:spcAft>
      <a:defRPr sz="3600" kern="1200">
        <a:solidFill>
          <a:schemeClr val="tx2"/>
        </a:solidFill>
        <a:latin typeface="Arial" charset="0"/>
        <a:ea typeface="+mn-ea"/>
        <a:cs typeface="Arial" charset="0"/>
      </a:defRPr>
    </a:lvl3pPr>
    <a:lvl4pPr marL="1371600" algn="l" rtl="0" fontAlgn="base">
      <a:spcBef>
        <a:spcPct val="0"/>
      </a:spcBef>
      <a:spcAft>
        <a:spcPct val="0"/>
      </a:spcAft>
      <a:defRPr sz="3600" kern="1200">
        <a:solidFill>
          <a:schemeClr val="tx2"/>
        </a:solidFill>
        <a:latin typeface="Arial" charset="0"/>
        <a:ea typeface="+mn-ea"/>
        <a:cs typeface="Arial" charset="0"/>
      </a:defRPr>
    </a:lvl4pPr>
    <a:lvl5pPr marL="1828800" algn="l" rtl="0" fontAlgn="base">
      <a:spcBef>
        <a:spcPct val="0"/>
      </a:spcBef>
      <a:spcAft>
        <a:spcPct val="0"/>
      </a:spcAft>
      <a:defRPr sz="3600" kern="1200">
        <a:solidFill>
          <a:schemeClr val="tx2"/>
        </a:solidFill>
        <a:latin typeface="Arial" charset="0"/>
        <a:ea typeface="+mn-ea"/>
        <a:cs typeface="Arial" charset="0"/>
      </a:defRPr>
    </a:lvl5pPr>
    <a:lvl6pPr marL="2286000" algn="l" defTabSz="914400" rtl="0" eaLnBrk="1" latinLnBrk="0" hangingPunct="1">
      <a:defRPr sz="3600" kern="1200">
        <a:solidFill>
          <a:schemeClr val="tx2"/>
        </a:solidFill>
        <a:latin typeface="Arial" charset="0"/>
        <a:ea typeface="+mn-ea"/>
        <a:cs typeface="Arial" charset="0"/>
      </a:defRPr>
    </a:lvl6pPr>
    <a:lvl7pPr marL="2743200" algn="l" defTabSz="914400" rtl="0" eaLnBrk="1" latinLnBrk="0" hangingPunct="1">
      <a:defRPr sz="3600" kern="1200">
        <a:solidFill>
          <a:schemeClr val="tx2"/>
        </a:solidFill>
        <a:latin typeface="Arial" charset="0"/>
        <a:ea typeface="+mn-ea"/>
        <a:cs typeface="Arial" charset="0"/>
      </a:defRPr>
    </a:lvl7pPr>
    <a:lvl8pPr marL="3200400" algn="l" defTabSz="914400" rtl="0" eaLnBrk="1" latinLnBrk="0" hangingPunct="1">
      <a:defRPr sz="3600" kern="1200">
        <a:solidFill>
          <a:schemeClr val="tx2"/>
        </a:solidFill>
        <a:latin typeface="Arial" charset="0"/>
        <a:ea typeface="+mn-ea"/>
        <a:cs typeface="Arial" charset="0"/>
      </a:defRPr>
    </a:lvl8pPr>
    <a:lvl9pPr marL="3657600" algn="l" defTabSz="914400" rtl="0" eaLnBrk="1" latinLnBrk="0" hangingPunct="1">
      <a:defRPr sz="36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9207FB"/>
    <a:srgbClr val="000000"/>
    <a:srgbClr val="C77FFD"/>
    <a:srgbClr val="333300"/>
    <a:srgbClr val="0033CC"/>
    <a:srgbClr val="6600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68" autoAdjust="0"/>
    <p:restoredTop sz="94660"/>
  </p:normalViewPr>
  <p:slideViewPr>
    <p:cSldViewPr>
      <p:cViewPr varScale="1">
        <p:scale>
          <a:sx n="98" d="100"/>
          <a:sy n="98" d="100"/>
        </p:scale>
        <p:origin x="-2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pPr>
              <a:defRPr/>
            </a:pPr>
            <a:fld id="{5E9CE365-2476-4DC4-B342-11280E057859}" type="datetimeFigureOut">
              <a:rPr lang="en-US"/>
              <a:pPr>
                <a:defRPr/>
              </a:pPr>
              <a:t>7/17/2013</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pPr>
              <a:defRPr/>
            </a:pPr>
            <a:fld id="{A3512004-1039-4CF1-B42A-AEF6C878D39E}" type="slidenum">
              <a:rPr lang="en-US"/>
              <a:pPr>
                <a:defRPr/>
              </a:pPr>
              <a:t>‹#›</a:t>
            </a:fld>
            <a:endParaRPr lang="en-US"/>
          </a:p>
        </p:txBody>
      </p:sp>
    </p:spTree>
    <p:extLst>
      <p:ext uri="{BB962C8B-B14F-4D97-AF65-F5344CB8AC3E}">
        <p14:creationId xmlns:p14="http://schemas.microsoft.com/office/powerpoint/2010/main" val="3156204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36195" name="Rectangle 3"/>
          <p:cNvSpPr>
            <a:spLocks noGrp="1" noChangeArrowheads="1"/>
          </p:cNvSpPr>
          <p:nvPr>
            <p:ph type="dt"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709613" y="4459288"/>
            <a:ext cx="568325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6198" name="Rectangle 6"/>
          <p:cNvSpPr>
            <a:spLocks noGrp="1" noChangeArrowheads="1"/>
          </p:cNvSpPr>
          <p:nvPr>
            <p:ph type="ftr" sz="quarter" idx="4"/>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36199" name="Rectangle 7"/>
          <p:cNvSpPr>
            <a:spLocks noGrp="1" noChangeArrowheads="1"/>
          </p:cNvSpPr>
          <p:nvPr>
            <p:ph type="sldNum" sz="quarter" idx="5"/>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r">
              <a:defRPr sz="1200">
                <a:solidFill>
                  <a:schemeClr val="tx1"/>
                </a:solidFill>
                <a:cs typeface="+mn-cs"/>
              </a:defRPr>
            </a:lvl1pPr>
          </a:lstStyle>
          <a:p>
            <a:pPr>
              <a:defRPr/>
            </a:pPr>
            <a:fld id="{BEA233DD-A90A-4CDD-BEF1-1BE2C247A0D5}" type="slidenum">
              <a:rPr lang="en-US"/>
              <a:pPr>
                <a:defRPr/>
              </a:pPr>
              <a:t>‹#›</a:t>
            </a:fld>
            <a:endParaRPr lang="en-US"/>
          </a:p>
        </p:txBody>
      </p:sp>
    </p:spTree>
    <p:extLst>
      <p:ext uri="{BB962C8B-B14F-4D97-AF65-F5344CB8AC3E}">
        <p14:creationId xmlns:p14="http://schemas.microsoft.com/office/powerpoint/2010/main" val="1248056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smtClean="0"/>
          </a:p>
        </p:txBody>
      </p:sp>
      <p:sp>
        <p:nvSpPr>
          <p:cNvPr id="56324" name="Slide Number Placeholder 3"/>
          <p:cNvSpPr>
            <a:spLocks noGrp="1"/>
          </p:cNvSpPr>
          <p:nvPr>
            <p:ph type="sldNum" sz="quarter" idx="5"/>
          </p:nvPr>
        </p:nvSpPr>
        <p:spPr/>
        <p:txBody>
          <a:bodyPr/>
          <a:lstStyle>
            <a:lvl1pPr algn="ctr" eaLnBrk="0" hangingPunct="0">
              <a:defRPr sz="3600">
                <a:solidFill>
                  <a:schemeClr val="tx2"/>
                </a:solidFill>
                <a:latin typeface="Arial" charset="0"/>
              </a:defRPr>
            </a:lvl1pPr>
            <a:lvl2pPr marL="742950" indent="-285750" algn="ctr" eaLnBrk="0" hangingPunct="0">
              <a:defRPr sz="3600">
                <a:solidFill>
                  <a:schemeClr val="tx2"/>
                </a:solidFill>
                <a:latin typeface="Arial" charset="0"/>
              </a:defRPr>
            </a:lvl2pPr>
            <a:lvl3pPr marL="1143000" indent="-228600" algn="ctr" eaLnBrk="0" hangingPunct="0">
              <a:defRPr sz="3600">
                <a:solidFill>
                  <a:schemeClr val="tx2"/>
                </a:solidFill>
                <a:latin typeface="Arial" charset="0"/>
              </a:defRPr>
            </a:lvl3pPr>
            <a:lvl4pPr marL="1600200" indent="-228600" algn="ctr" eaLnBrk="0" hangingPunct="0">
              <a:defRPr sz="3600">
                <a:solidFill>
                  <a:schemeClr val="tx2"/>
                </a:solidFill>
                <a:latin typeface="Arial" charset="0"/>
              </a:defRPr>
            </a:lvl4pPr>
            <a:lvl5pPr marL="2057400" indent="-228600" algn="ctr" eaLnBrk="0" hangingPunct="0">
              <a:defRPr sz="3600">
                <a:solidFill>
                  <a:schemeClr val="tx2"/>
                </a:solidFill>
                <a:latin typeface="Arial" charset="0"/>
              </a:defRPr>
            </a:lvl5pPr>
            <a:lvl6pPr marL="2514600" indent="-228600" algn="ctr" eaLnBrk="0" fontAlgn="base" hangingPunct="0">
              <a:spcBef>
                <a:spcPct val="0"/>
              </a:spcBef>
              <a:spcAft>
                <a:spcPct val="0"/>
              </a:spcAft>
              <a:defRPr sz="3600">
                <a:solidFill>
                  <a:schemeClr val="tx2"/>
                </a:solidFill>
                <a:latin typeface="Arial" charset="0"/>
              </a:defRPr>
            </a:lvl6pPr>
            <a:lvl7pPr marL="2971800" indent="-228600" algn="ctr" eaLnBrk="0" fontAlgn="base" hangingPunct="0">
              <a:spcBef>
                <a:spcPct val="0"/>
              </a:spcBef>
              <a:spcAft>
                <a:spcPct val="0"/>
              </a:spcAft>
              <a:defRPr sz="3600">
                <a:solidFill>
                  <a:schemeClr val="tx2"/>
                </a:solidFill>
                <a:latin typeface="Arial" charset="0"/>
              </a:defRPr>
            </a:lvl7pPr>
            <a:lvl8pPr marL="3429000" indent="-228600" algn="ctr" eaLnBrk="0" fontAlgn="base" hangingPunct="0">
              <a:spcBef>
                <a:spcPct val="0"/>
              </a:spcBef>
              <a:spcAft>
                <a:spcPct val="0"/>
              </a:spcAft>
              <a:defRPr sz="3600">
                <a:solidFill>
                  <a:schemeClr val="tx2"/>
                </a:solidFill>
                <a:latin typeface="Arial" charset="0"/>
              </a:defRPr>
            </a:lvl8pPr>
            <a:lvl9pPr marL="3886200" indent="-228600" algn="ctr" eaLnBrk="0" fontAlgn="base" hangingPunct="0">
              <a:spcBef>
                <a:spcPct val="0"/>
              </a:spcBef>
              <a:spcAft>
                <a:spcPct val="0"/>
              </a:spcAft>
              <a:defRPr sz="3600">
                <a:solidFill>
                  <a:schemeClr val="tx2"/>
                </a:solidFill>
                <a:latin typeface="Arial" charset="0"/>
              </a:defRPr>
            </a:lvl9pPr>
          </a:lstStyle>
          <a:p>
            <a:pPr algn="r" eaLnBrk="1" hangingPunct="1">
              <a:defRPr/>
            </a:pPr>
            <a:fld id="{FEE0A6D4-24AD-4EE9-8054-FF74CDCFF1F5}" type="slidenum">
              <a:rPr lang="en-US" sz="1200" smtClean="0">
                <a:solidFill>
                  <a:schemeClr val="tx1"/>
                </a:solidFill>
              </a:rPr>
              <a:pPr algn="r" eaLnBrk="1" hangingPunct="1">
                <a:defRPr/>
              </a:pPr>
              <a:t>1</a:t>
            </a:fld>
            <a:endParaRPr lang="en-US" sz="1200" dirty="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smtClean="0"/>
          </a:p>
        </p:txBody>
      </p:sp>
      <p:sp>
        <p:nvSpPr>
          <p:cNvPr id="60420" name="Slide Number Placeholder 3"/>
          <p:cNvSpPr>
            <a:spLocks noGrp="1"/>
          </p:cNvSpPr>
          <p:nvPr>
            <p:ph type="sldNum" sz="quarter" idx="5"/>
          </p:nvPr>
        </p:nvSpPr>
        <p:spPr/>
        <p:txBody>
          <a:bodyPr/>
          <a:lstStyle>
            <a:lvl1pPr algn="ctr" eaLnBrk="0" hangingPunct="0">
              <a:defRPr sz="3600">
                <a:solidFill>
                  <a:schemeClr val="tx2"/>
                </a:solidFill>
                <a:latin typeface="Arial" charset="0"/>
              </a:defRPr>
            </a:lvl1pPr>
            <a:lvl2pPr marL="742950" indent="-285750" algn="ctr" eaLnBrk="0" hangingPunct="0">
              <a:defRPr sz="3600">
                <a:solidFill>
                  <a:schemeClr val="tx2"/>
                </a:solidFill>
                <a:latin typeface="Arial" charset="0"/>
              </a:defRPr>
            </a:lvl2pPr>
            <a:lvl3pPr marL="1143000" indent="-228600" algn="ctr" eaLnBrk="0" hangingPunct="0">
              <a:defRPr sz="3600">
                <a:solidFill>
                  <a:schemeClr val="tx2"/>
                </a:solidFill>
                <a:latin typeface="Arial" charset="0"/>
              </a:defRPr>
            </a:lvl3pPr>
            <a:lvl4pPr marL="1600200" indent="-228600" algn="ctr" eaLnBrk="0" hangingPunct="0">
              <a:defRPr sz="3600">
                <a:solidFill>
                  <a:schemeClr val="tx2"/>
                </a:solidFill>
                <a:latin typeface="Arial" charset="0"/>
              </a:defRPr>
            </a:lvl4pPr>
            <a:lvl5pPr marL="2057400" indent="-228600" algn="ctr" eaLnBrk="0" hangingPunct="0">
              <a:defRPr sz="3600">
                <a:solidFill>
                  <a:schemeClr val="tx2"/>
                </a:solidFill>
                <a:latin typeface="Arial" charset="0"/>
              </a:defRPr>
            </a:lvl5pPr>
            <a:lvl6pPr marL="2514600" indent="-228600" algn="ctr" eaLnBrk="0" fontAlgn="base" hangingPunct="0">
              <a:spcBef>
                <a:spcPct val="0"/>
              </a:spcBef>
              <a:spcAft>
                <a:spcPct val="0"/>
              </a:spcAft>
              <a:defRPr sz="3600">
                <a:solidFill>
                  <a:schemeClr val="tx2"/>
                </a:solidFill>
                <a:latin typeface="Arial" charset="0"/>
              </a:defRPr>
            </a:lvl6pPr>
            <a:lvl7pPr marL="2971800" indent="-228600" algn="ctr" eaLnBrk="0" fontAlgn="base" hangingPunct="0">
              <a:spcBef>
                <a:spcPct val="0"/>
              </a:spcBef>
              <a:spcAft>
                <a:spcPct val="0"/>
              </a:spcAft>
              <a:defRPr sz="3600">
                <a:solidFill>
                  <a:schemeClr val="tx2"/>
                </a:solidFill>
                <a:latin typeface="Arial" charset="0"/>
              </a:defRPr>
            </a:lvl7pPr>
            <a:lvl8pPr marL="3429000" indent="-228600" algn="ctr" eaLnBrk="0" fontAlgn="base" hangingPunct="0">
              <a:spcBef>
                <a:spcPct val="0"/>
              </a:spcBef>
              <a:spcAft>
                <a:spcPct val="0"/>
              </a:spcAft>
              <a:defRPr sz="3600">
                <a:solidFill>
                  <a:schemeClr val="tx2"/>
                </a:solidFill>
                <a:latin typeface="Arial" charset="0"/>
              </a:defRPr>
            </a:lvl8pPr>
            <a:lvl9pPr marL="3886200" indent="-228600" algn="ctr" eaLnBrk="0" fontAlgn="base" hangingPunct="0">
              <a:spcBef>
                <a:spcPct val="0"/>
              </a:spcBef>
              <a:spcAft>
                <a:spcPct val="0"/>
              </a:spcAft>
              <a:defRPr sz="3600">
                <a:solidFill>
                  <a:schemeClr val="tx2"/>
                </a:solidFill>
                <a:latin typeface="Arial" charset="0"/>
              </a:defRPr>
            </a:lvl9pPr>
          </a:lstStyle>
          <a:p>
            <a:pPr algn="r" eaLnBrk="1" hangingPunct="1">
              <a:defRPr/>
            </a:pPr>
            <a:fld id="{293755AF-18FD-40AC-AE07-EC1C49BDBB49}" type="slidenum">
              <a:rPr lang="en-US" sz="1200" smtClean="0">
                <a:solidFill>
                  <a:schemeClr val="tx1"/>
                </a:solidFill>
              </a:rPr>
              <a:pPr algn="r" eaLnBrk="1" hangingPunct="1">
                <a:defRPr/>
              </a:pPr>
              <a:t>3</a:t>
            </a:fld>
            <a:endParaRPr lang="en-US" sz="120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917C42-AD85-402A-9809-5D7A924F99F1}" type="slidenum">
              <a:rPr lang="en-US"/>
              <a:pPr>
                <a:defRPr/>
              </a:pPr>
              <a:t>‹#›</a:t>
            </a:fld>
            <a:endParaRPr lang="en-US"/>
          </a:p>
        </p:txBody>
      </p:sp>
    </p:spTree>
    <p:extLst>
      <p:ext uri="{BB962C8B-B14F-4D97-AF65-F5344CB8AC3E}">
        <p14:creationId xmlns:p14="http://schemas.microsoft.com/office/powerpoint/2010/main" val="21160262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3D1909-8B76-4FFB-9749-9ABE1449A9A5}" type="slidenum">
              <a:rPr lang="en-US"/>
              <a:pPr>
                <a:defRPr/>
              </a:pPr>
              <a:t>‹#›</a:t>
            </a:fld>
            <a:endParaRPr lang="en-US"/>
          </a:p>
        </p:txBody>
      </p:sp>
    </p:spTree>
    <p:extLst>
      <p:ext uri="{BB962C8B-B14F-4D97-AF65-F5344CB8AC3E}">
        <p14:creationId xmlns:p14="http://schemas.microsoft.com/office/powerpoint/2010/main" val="31672713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0E404-ADC4-4A99-AB9C-FDA05BBDE464}" type="slidenum">
              <a:rPr lang="en-US"/>
              <a:pPr>
                <a:defRPr/>
              </a:pPr>
              <a:t>‹#›</a:t>
            </a:fld>
            <a:endParaRPr lang="en-US"/>
          </a:p>
        </p:txBody>
      </p:sp>
    </p:spTree>
    <p:extLst>
      <p:ext uri="{BB962C8B-B14F-4D97-AF65-F5344CB8AC3E}">
        <p14:creationId xmlns:p14="http://schemas.microsoft.com/office/powerpoint/2010/main" val="27191892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842D3-C864-4EED-A434-280FE55EA196}" type="slidenum">
              <a:rPr lang="en-US"/>
              <a:pPr>
                <a:defRPr/>
              </a:pPr>
              <a:t>‹#›</a:t>
            </a:fld>
            <a:endParaRPr lang="en-US"/>
          </a:p>
        </p:txBody>
      </p:sp>
    </p:spTree>
    <p:extLst>
      <p:ext uri="{BB962C8B-B14F-4D97-AF65-F5344CB8AC3E}">
        <p14:creationId xmlns:p14="http://schemas.microsoft.com/office/powerpoint/2010/main" val="61989002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0FBDC-5473-4029-BD75-7C862B2F2177}" type="slidenum">
              <a:rPr lang="en-US"/>
              <a:pPr>
                <a:defRPr/>
              </a:pPr>
              <a:t>‹#›</a:t>
            </a:fld>
            <a:endParaRPr lang="en-US"/>
          </a:p>
        </p:txBody>
      </p:sp>
    </p:spTree>
    <p:extLst>
      <p:ext uri="{BB962C8B-B14F-4D97-AF65-F5344CB8AC3E}">
        <p14:creationId xmlns:p14="http://schemas.microsoft.com/office/powerpoint/2010/main" val="377032235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6918A1-D352-4E1F-B1E8-6E74EE3BBAE9}" type="slidenum">
              <a:rPr lang="en-US"/>
              <a:pPr>
                <a:defRPr/>
              </a:pPr>
              <a:t>‹#›</a:t>
            </a:fld>
            <a:endParaRPr lang="en-US"/>
          </a:p>
        </p:txBody>
      </p:sp>
    </p:spTree>
    <p:extLst>
      <p:ext uri="{BB962C8B-B14F-4D97-AF65-F5344CB8AC3E}">
        <p14:creationId xmlns:p14="http://schemas.microsoft.com/office/powerpoint/2010/main" val="55394242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22D7B3-1D70-48D3-A277-48351C3034BC}" type="slidenum">
              <a:rPr lang="en-US"/>
              <a:pPr>
                <a:defRPr/>
              </a:pPr>
              <a:t>‹#›</a:t>
            </a:fld>
            <a:endParaRPr lang="en-US"/>
          </a:p>
        </p:txBody>
      </p:sp>
    </p:spTree>
    <p:extLst>
      <p:ext uri="{BB962C8B-B14F-4D97-AF65-F5344CB8AC3E}">
        <p14:creationId xmlns:p14="http://schemas.microsoft.com/office/powerpoint/2010/main" val="325400544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408AF4-A6D7-4825-9415-928830E50A5D}" type="slidenum">
              <a:rPr lang="en-US"/>
              <a:pPr>
                <a:defRPr/>
              </a:pPr>
              <a:t>‹#›</a:t>
            </a:fld>
            <a:endParaRPr lang="en-US"/>
          </a:p>
        </p:txBody>
      </p:sp>
    </p:spTree>
    <p:extLst>
      <p:ext uri="{BB962C8B-B14F-4D97-AF65-F5344CB8AC3E}">
        <p14:creationId xmlns:p14="http://schemas.microsoft.com/office/powerpoint/2010/main" val="345833990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92A083-B24A-4395-8DD0-1C139544C7ED}" type="slidenum">
              <a:rPr lang="en-US"/>
              <a:pPr>
                <a:defRPr/>
              </a:pPr>
              <a:t>‹#›</a:t>
            </a:fld>
            <a:endParaRPr lang="en-US"/>
          </a:p>
        </p:txBody>
      </p:sp>
    </p:spTree>
    <p:extLst>
      <p:ext uri="{BB962C8B-B14F-4D97-AF65-F5344CB8AC3E}">
        <p14:creationId xmlns:p14="http://schemas.microsoft.com/office/powerpoint/2010/main" val="324042236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6E28FB-DA6D-4E7C-AA3A-F11402AF49FE}" type="slidenum">
              <a:rPr lang="en-US"/>
              <a:pPr>
                <a:defRPr/>
              </a:pPr>
              <a:t>‹#›</a:t>
            </a:fld>
            <a:endParaRPr lang="en-US"/>
          </a:p>
        </p:txBody>
      </p:sp>
    </p:spTree>
    <p:extLst>
      <p:ext uri="{BB962C8B-B14F-4D97-AF65-F5344CB8AC3E}">
        <p14:creationId xmlns:p14="http://schemas.microsoft.com/office/powerpoint/2010/main" val="282908434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013E5-F968-4270-A459-ED43A271C9F1}" type="slidenum">
              <a:rPr lang="en-US"/>
              <a:pPr>
                <a:defRPr/>
              </a:pPr>
              <a:t>‹#›</a:t>
            </a:fld>
            <a:endParaRPr lang="en-US"/>
          </a:p>
        </p:txBody>
      </p:sp>
    </p:spTree>
    <p:extLst>
      <p:ext uri="{BB962C8B-B14F-4D97-AF65-F5344CB8AC3E}">
        <p14:creationId xmlns:p14="http://schemas.microsoft.com/office/powerpoint/2010/main" val="2406234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99"/>
            </a:gs>
            <a:gs pos="100000">
              <a:srgbClr val="001017"/>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a:defRPr/>
            </a:pPr>
            <a:fld id="{5107D5A2-0D03-4EF8-BDCB-DE5F0443C61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219200" y="4826000"/>
            <a:ext cx="6705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algn="ctr" eaLnBrk="1" hangingPunct="1"/>
            <a:r>
              <a:rPr lang="en-US" sz="2400">
                <a:solidFill>
                  <a:schemeClr val="tx1"/>
                </a:solidFill>
              </a:rPr>
              <a:t>Lakeside Institute of Theology</a:t>
            </a:r>
          </a:p>
          <a:p>
            <a:pPr algn="ctr" eaLnBrk="1" hangingPunct="1"/>
            <a:r>
              <a:rPr lang="en-US" sz="2400">
                <a:solidFill>
                  <a:schemeClr val="tx1"/>
                </a:solidFill>
              </a:rPr>
              <a:t>Ross Arnold, Summer 2013</a:t>
            </a:r>
          </a:p>
          <a:p>
            <a:pPr algn="ctr" eaLnBrk="1" hangingPunct="1"/>
            <a:endParaRPr lang="en-US" sz="2400">
              <a:solidFill>
                <a:schemeClr val="tx1"/>
              </a:solidFill>
            </a:endParaRPr>
          </a:p>
        </p:txBody>
      </p:sp>
      <p:sp>
        <p:nvSpPr>
          <p:cNvPr id="2051" name="TextBox 1"/>
          <p:cNvSpPr txBox="1">
            <a:spLocks noChangeArrowheads="1"/>
          </p:cNvSpPr>
          <p:nvPr/>
        </p:nvSpPr>
        <p:spPr bwMode="auto">
          <a:xfrm>
            <a:off x="1646238" y="4400550"/>
            <a:ext cx="585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eaLnBrk="1" hangingPunct="1"/>
            <a:r>
              <a:rPr lang="en-US" sz="2400">
                <a:solidFill>
                  <a:schemeClr val="tx1"/>
                </a:solidFill>
              </a:rPr>
              <a:t>July 17, 2013 – Jeremiah &amp; Lamentations</a:t>
            </a:r>
          </a:p>
        </p:txBody>
      </p:sp>
      <p:sp>
        <p:nvSpPr>
          <p:cNvPr id="2" name="TextBox 1"/>
          <p:cNvSpPr txBox="1"/>
          <p:nvPr/>
        </p:nvSpPr>
        <p:spPr>
          <a:xfrm>
            <a:off x="1219200" y="2362200"/>
            <a:ext cx="6934200" cy="1016000"/>
          </a:xfrm>
          <a:prstGeom prst="rect">
            <a:avLst/>
          </a:prstGeom>
          <a:noFill/>
        </p:spPr>
        <p:txBody>
          <a:bodyPr>
            <a:spAutoFit/>
          </a:bodyPr>
          <a:lstStyle/>
          <a:p>
            <a:pPr>
              <a:defRPr/>
            </a:pPr>
            <a:r>
              <a:rPr lang="en-US" sz="6000" b="1" dirty="0">
                <a:solidFill>
                  <a:schemeClr val="tx1"/>
                </a:solidFill>
                <a:effectLst>
                  <a:outerShdw blurRad="38100" dist="38100" dir="2700000" algn="tl">
                    <a:srgbClr val="000000">
                      <a:alpha val="43137"/>
                    </a:srgbClr>
                  </a:outerShdw>
                </a:effectLst>
                <a:latin typeface="Castellar" pitchFamily="18" charset="0"/>
              </a:rPr>
              <a:t>The Prophets</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381000"/>
          </a:xfrm>
        </p:spPr>
        <p:txBody>
          <a:bodyPr/>
          <a:lstStyle/>
          <a:p>
            <a:r>
              <a:rPr lang="en-US" sz="2800" b="1" smtClean="0"/>
              <a:t>Key Verses in Jeremiah</a:t>
            </a:r>
          </a:p>
        </p:txBody>
      </p:sp>
      <p:sp>
        <p:nvSpPr>
          <p:cNvPr id="11267" name="Content Placeholder 2"/>
          <p:cNvSpPr>
            <a:spLocks noGrp="1"/>
          </p:cNvSpPr>
          <p:nvPr>
            <p:ph idx="1"/>
          </p:nvPr>
        </p:nvSpPr>
        <p:spPr>
          <a:xfrm>
            <a:off x="228600" y="457200"/>
            <a:ext cx="8915400" cy="6019800"/>
          </a:xfrm>
        </p:spPr>
        <p:txBody>
          <a:bodyPr/>
          <a:lstStyle/>
          <a:p>
            <a:pPr marL="0" indent="0">
              <a:buFontTx/>
              <a:buNone/>
              <a:tabLst>
                <a:tab pos="457200" algn="l"/>
              </a:tabLst>
              <a:defRPr/>
            </a:pPr>
            <a:r>
              <a:rPr lang="en-US" sz="2600" dirty="0" smtClean="0"/>
              <a:t>	For when I brought your ancestors out of Egypt and spoke to them, I did not just give them commands about burnt offerings and sacrifices, </a:t>
            </a:r>
            <a:r>
              <a:rPr lang="en-US" sz="2600" baseline="30000" dirty="0" smtClean="0"/>
              <a:t>23 </a:t>
            </a:r>
            <a:r>
              <a:rPr lang="en-US" sz="2600" dirty="0" smtClean="0"/>
              <a:t>but I gave them this command: Obey me, and I will be your God and you will be my people. Walk in obedience to all I command you, that it may go well with you.  </a:t>
            </a:r>
            <a:r>
              <a:rPr lang="en-US" sz="2600" baseline="30000" dirty="0" smtClean="0"/>
              <a:t>24 </a:t>
            </a:r>
            <a:r>
              <a:rPr lang="en-US" sz="2600" dirty="0" smtClean="0"/>
              <a:t>But they did not listen or pay attention; instead, they followed the stubborn inclinations of their evil hearts.  They went backward and not forward. 							Jeremiah 7:22-24</a:t>
            </a:r>
          </a:p>
          <a:p>
            <a:pPr marL="0" indent="0">
              <a:buFontTx/>
              <a:buNone/>
              <a:tabLst>
                <a:tab pos="457200" algn="l"/>
              </a:tabLst>
              <a:defRPr/>
            </a:pPr>
            <a:endParaRPr lang="en-US" sz="1050" dirty="0" smtClean="0"/>
          </a:p>
          <a:p>
            <a:pPr marL="0" indent="0">
              <a:spcBef>
                <a:spcPts val="0"/>
              </a:spcBef>
              <a:buFontTx/>
              <a:buNone/>
              <a:tabLst>
                <a:tab pos="457200" algn="l"/>
              </a:tabLst>
              <a:defRPr/>
            </a:pPr>
            <a:r>
              <a:rPr lang="en-US" sz="2600" dirty="0" smtClean="0"/>
              <a:t>	“Peace, peace,” they say, when there is no peace.  </a:t>
            </a:r>
            <a:r>
              <a:rPr lang="en-US" sz="2600" baseline="30000" dirty="0" smtClean="0"/>
              <a:t>12 </a:t>
            </a:r>
            <a:r>
              <a:rPr lang="en-US" sz="2600" dirty="0" smtClean="0"/>
              <a:t>Are they ashamed of their detestable conduct?  No, they have no shame at all; they do not even know how to blush.  So they will fall among the fallen; they will be brought down when they are punished, says the Lord.  </a:t>
            </a:r>
          </a:p>
          <a:p>
            <a:pPr marL="0" indent="0">
              <a:spcBef>
                <a:spcPts val="0"/>
              </a:spcBef>
              <a:buFontTx/>
              <a:buNone/>
              <a:tabLst>
                <a:tab pos="457200" algn="l"/>
              </a:tabLst>
              <a:defRPr/>
            </a:pPr>
            <a:r>
              <a:rPr lang="en-US" sz="2600" dirty="0"/>
              <a:t>	</a:t>
            </a:r>
            <a:r>
              <a:rPr lang="en-US" sz="2600" dirty="0" smtClean="0"/>
              <a:t>					Jeremiah 8:11-12</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381000"/>
          </a:xfrm>
        </p:spPr>
        <p:txBody>
          <a:bodyPr/>
          <a:lstStyle/>
          <a:p>
            <a:r>
              <a:rPr lang="en-US" sz="2800" b="1" smtClean="0"/>
              <a:t>Key Verses in Jeremiah</a:t>
            </a:r>
          </a:p>
        </p:txBody>
      </p:sp>
      <p:sp>
        <p:nvSpPr>
          <p:cNvPr id="12291" name="Content Placeholder 2"/>
          <p:cNvSpPr>
            <a:spLocks noGrp="1"/>
          </p:cNvSpPr>
          <p:nvPr>
            <p:ph idx="1"/>
          </p:nvPr>
        </p:nvSpPr>
        <p:spPr>
          <a:xfrm>
            <a:off x="228600" y="457200"/>
            <a:ext cx="8915400" cy="6019800"/>
          </a:xfrm>
        </p:spPr>
        <p:txBody>
          <a:bodyPr/>
          <a:lstStyle/>
          <a:p>
            <a:pPr marL="0" indent="0">
              <a:buFontTx/>
              <a:buNone/>
              <a:tabLst>
                <a:tab pos="457200" algn="l"/>
              </a:tabLst>
            </a:pPr>
            <a:r>
              <a:rPr lang="en-US" sz="2500" smtClean="0"/>
              <a:t>	“The days are coming,” declares the Lord, “when I will make a new covenant with the people of Israel and with the people of Judah.  </a:t>
            </a:r>
            <a:r>
              <a:rPr lang="en-US" sz="2500" baseline="30000" smtClean="0"/>
              <a:t>32 </a:t>
            </a:r>
            <a:r>
              <a:rPr lang="en-US" sz="2500" smtClean="0"/>
              <a:t>It will not be like the covenant I made with their ancestors when I took them by the hand to lead them out of Egypt, because they broke my covenant, though I was a husband to them,” declares the Lord.</a:t>
            </a:r>
          </a:p>
          <a:p>
            <a:pPr marL="0" indent="0">
              <a:buFontTx/>
              <a:buNone/>
              <a:tabLst>
                <a:tab pos="457200" algn="l"/>
              </a:tabLst>
            </a:pPr>
            <a:r>
              <a:rPr lang="en-US" sz="2500" smtClean="0"/>
              <a:t>	</a:t>
            </a:r>
            <a:r>
              <a:rPr lang="en-US" sz="2500" baseline="30000" smtClean="0"/>
              <a:t>33</a:t>
            </a:r>
            <a:r>
              <a:rPr lang="en-US" sz="2500" smtClean="0"/>
              <a:t> “This is the covenant I will make with the people of Israel after that time,” declares the Lord.  “I will put my law in their minds and write it on their hearts.  I will be their God, and they will be my people.  </a:t>
            </a:r>
          </a:p>
          <a:p>
            <a:pPr marL="0" indent="0">
              <a:buFontTx/>
              <a:buNone/>
              <a:tabLst>
                <a:tab pos="457200" algn="l"/>
              </a:tabLst>
            </a:pPr>
            <a:r>
              <a:rPr lang="en-US" sz="2500" smtClean="0"/>
              <a:t>	</a:t>
            </a:r>
            <a:r>
              <a:rPr lang="en-US" sz="2500" baseline="30000" smtClean="0"/>
              <a:t>34 </a:t>
            </a:r>
            <a:r>
              <a:rPr lang="en-US" sz="2500" smtClean="0"/>
              <a:t>No longer will they teach their neighbor, or say to one another, ‘Know the Lord,’ because they will all know me, from the least of them to the greatest,” declares the Lord.  “For I will forgive their wickedness and will remember their sins no more.” </a:t>
            </a:r>
            <a:r>
              <a:rPr lang="en-US" sz="2400" smtClean="0"/>
              <a:t>				Jeremiah 31:31-34</a:t>
            </a:r>
          </a:p>
          <a:p>
            <a:pPr marL="0" indent="0">
              <a:buFontTx/>
              <a:buNone/>
              <a:tabLst>
                <a:tab pos="457200" algn="l"/>
              </a:tabLst>
            </a:pPr>
            <a:endParaRPr lang="en-US" sz="2400"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533400"/>
          </a:xfrm>
        </p:spPr>
        <p:txBody>
          <a:bodyPr/>
          <a:lstStyle/>
          <a:p>
            <a:r>
              <a:rPr lang="en-US" sz="2800" b="1" smtClean="0"/>
              <a:t>The Message of Jeremiah</a:t>
            </a:r>
          </a:p>
        </p:txBody>
      </p:sp>
      <p:sp>
        <p:nvSpPr>
          <p:cNvPr id="20483" name="Content Placeholder 2"/>
          <p:cNvSpPr>
            <a:spLocks noGrp="1"/>
          </p:cNvSpPr>
          <p:nvPr>
            <p:ph idx="1"/>
          </p:nvPr>
        </p:nvSpPr>
        <p:spPr>
          <a:xfrm>
            <a:off x="152400" y="609600"/>
            <a:ext cx="8991600" cy="6019800"/>
          </a:xfrm>
        </p:spPr>
        <p:txBody>
          <a:bodyPr/>
          <a:lstStyle/>
          <a:p>
            <a:pPr marL="571500" indent="-571500">
              <a:lnSpc>
                <a:spcPct val="150000"/>
              </a:lnSpc>
              <a:spcBef>
                <a:spcPct val="0"/>
              </a:spcBef>
              <a:buFontTx/>
              <a:buAutoNum type="romanUcPeriod"/>
            </a:pPr>
            <a:r>
              <a:rPr lang="en-US" sz="2800" smtClean="0"/>
              <a:t>God calls Jeremiah to service </a:t>
            </a:r>
            <a:r>
              <a:rPr lang="en-US" sz="2400" smtClean="0"/>
              <a:t>(1:1-19)</a:t>
            </a:r>
            <a:endParaRPr lang="en-US" sz="2800" smtClean="0"/>
          </a:p>
          <a:p>
            <a:pPr marL="571500" indent="-571500">
              <a:lnSpc>
                <a:spcPct val="150000"/>
              </a:lnSpc>
              <a:spcBef>
                <a:spcPct val="0"/>
              </a:spcBef>
              <a:buFontTx/>
              <a:buAutoNum type="romanUcPeriod"/>
            </a:pPr>
            <a:r>
              <a:rPr lang="en-US" sz="2800" smtClean="0"/>
              <a:t>Jeremiah describes Judah’s sin  </a:t>
            </a:r>
            <a:r>
              <a:rPr lang="en-US" sz="2400" smtClean="0"/>
              <a:t>(2:1-10:25)</a:t>
            </a:r>
          </a:p>
          <a:p>
            <a:pPr marL="971550" lvl="1" indent="-571500">
              <a:spcBef>
                <a:spcPct val="0"/>
              </a:spcBef>
              <a:buFontTx/>
              <a:buAutoNum type="alphaUcPeriod"/>
            </a:pPr>
            <a:r>
              <a:rPr lang="en-US" sz="2400" smtClean="0"/>
              <a:t>A failing marriage  (2:1-3:5)</a:t>
            </a:r>
          </a:p>
          <a:p>
            <a:pPr marL="971550" lvl="1" indent="-571500">
              <a:spcBef>
                <a:spcPct val="0"/>
              </a:spcBef>
              <a:buFontTx/>
              <a:buAutoNum type="alphaUcPeriod"/>
            </a:pPr>
            <a:r>
              <a:rPr lang="en-US" sz="2400" smtClean="0"/>
              <a:t>A story of two sisters  (3:6-4:4)</a:t>
            </a:r>
          </a:p>
          <a:p>
            <a:pPr marL="971550" lvl="1" indent="-571500">
              <a:spcBef>
                <a:spcPct val="0"/>
              </a:spcBef>
              <a:buFontTx/>
              <a:buAutoNum type="alphaUcPeriod"/>
            </a:pPr>
            <a:r>
              <a:rPr lang="en-US" sz="2400" smtClean="0"/>
              <a:t>Trouble from the North  (4:5-6:30)</a:t>
            </a:r>
          </a:p>
          <a:p>
            <a:pPr marL="971550" lvl="1" indent="-571500">
              <a:spcBef>
                <a:spcPct val="0"/>
              </a:spcBef>
              <a:buFontTx/>
              <a:buAutoNum type="alphaUcPeriod"/>
            </a:pPr>
            <a:r>
              <a:rPr lang="en-US" sz="2400" smtClean="0"/>
              <a:t>Worthless public worship  (7:1-8:3)</a:t>
            </a:r>
          </a:p>
          <a:p>
            <a:pPr marL="971550" lvl="1" indent="-571500">
              <a:spcBef>
                <a:spcPct val="0"/>
              </a:spcBef>
              <a:buFontTx/>
              <a:buAutoNum type="alphaUcPeriod"/>
            </a:pPr>
            <a:r>
              <a:rPr lang="en-US" sz="2400" smtClean="0"/>
              <a:t>Treachery, trouble and tears  (8:4-10:25)</a:t>
            </a:r>
          </a:p>
          <a:p>
            <a:pPr marL="971550" lvl="1" indent="-571500">
              <a:spcBef>
                <a:spcPct val="0"/>
              </a:spcBef>
              <a:buFontTx/>
              <a:buAutoNum type="alphaUcPeriod"/>
            </a:pPr>
            <a:endParaRPr lang="en-US" sz="1200" smtClean="0"/>
          </a:p>
          <a:p>
            <a:pPr marL="571500" indent="-571500">
              <a:spcBef>
                <a:spcPct val="0"/>
              </a:spcBef>
              <a:buFontTx/>
              <a:buAutoNum type="romanUcPeriod"/>
            </a:pPr>
            <a:r>
              <a:rPr lang="en-US" sz="2800" smtClean="0"/>
              <a:t>Jeremiah struggles with people &amp; God </a:t>
            </a:r>
            <a:r>
              <a:rPr lang="en-US" sz="2400" smtClean="0"/>
              <a:t>(11:1-20:18)</a:t>
            </a:r>
          </a:p>
          <a:p>
            <a:pPr marL="971550" lvl="1" indent="-571500">
              <a:spcBef>
                <a:spcPct val="0"/>
              </a:spcBef>
              <a:buFontTx/>
              <a:buAutoNum type="alphaUcPeriod"/>
            </a:pPr>
            <a:r>
              <a:rPr lang="en-US" sz="2400" smtClean="0"/>
              <a:t>Coping with conspiracies  (11:1-12:17)</a:t>
            </a:r>
          </a:p>
          <a:p>
            <a:pPr marL="971550" lvl="1" indent="-571500">
              <a:spcBef>
                <a:spcPct val="0"/>
              </a:spcBef>
              <a:buFontTx/>
              <a:buAutoNum type="alphaUcPeriod"/>
            </a:pPr>
            <a:r>
              <a:rPr lang="en-US" sz="2400" smtClean="0"/>
              <a:t>Three signs of judgment  (13:1-27)</a:t>
            </a:r>
          </a:p>
          <a:p>
            <a:pPr marL="971550" lvl="1" indent="-571500">
              <a:spcBef>
                <a:spcPct val="0"/>
              </a:spcBef>
              <a:buFontTx/>
              <a:buAutoNum type="alphaUcPeriod"/>
            </a:pPr>
            <a:r>
              <a:rPr lang="en-US" sz="2400" smtClean="0"/>
              <a:t>Judah’s desperate situation  (14:1-17:27)</a:t>
            </a:r>
          </a:p>
          <a:p>
            <a:pPr marL="971550" lvl="1" indent="-571500">
              <a:spcBef>
                <a:spcPct val="0"/>
              </a:spcBef>
              <a:buFontTx/>
              <a:buAutoNum type="alphaUcPeriod"/>
            </a:pPr>
            <a:r>
              <a:rPr lang="en-US" sz="2400" smtClean="0"/>
              <a:t>A lesson from the potter’s house  (18:1-19:15)</a:t>
            </a:r>
          </a:p>
          <a:p>
            <a:pPr marL="971550" lvl="1" indent="-571500">
              <a:spcBef>
                <a:spcPct val="0"/>
              </a:spcBef>
              <a:buFontTx/>
              <a:buAutoNum type="alphaUcPeriod"/>
            </a:pPr>
            <a:r>
              <a:rPr lang="en-US" sz="2400" smtClean="0"/>
              <a:t>Persecution leads to despair  (20:1-18)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52400" y="76200"/>
            <a:ext cx="8991600" cy="6248400"/>
          </a:xfrm>
        </p:spPr>
        <p:txBody>
          <a:bodyPr/>
          <a:lstStyle/>
          <a:p>
            <a:pPr marL="571500" indent="-571500">
              <a:spcBef>
                <a:spcPct val="0"/>
              </a:spcBef>
              <a:buFontTx/>
              <a:buAutoNum type="romanUcPeriod" startAt="4"/>
            </a:pPr>
            <a:r>
              <a:rPr lang="en-US" sz="2400" smtClean="0"/>
              <a:t>Jeremiah challenges rulers &amp; prophets (21:1-29:32)</a:t>
            </a:r>
          </a:p>
          <a:p>
            <a:pPr marL="971550" lvl="1" indent="-571500">
              <a:spcBef>
                <a:spcPct val="0"/>
              </a:spcBef>
              <a:buFontTx/>
              <a:buAutoNum type="alphaUcPeriod"/>
            </a:pPr>
            <a:r>
              <a:rPr lang="en-US" sz="2400" smtClean="0"/>
              <a:t>Jeremiah rebukes rulers &amp; governments (21:1-23:8)</a:t>
            </a:r>
          </a:p>
          <a:p>
            <a:pPr marL="971550" lvl="1" indent="-571500">
              <a:spcBef>
                <a:spcPct val="0"/>
              </a:spcBef>
              <a:buFontTx/>
              <a:buAutoNum type="alphaUcPeriod"/>
            </a:pPr>
            <a:r>
              <a:rPr lang="en-US" sz="2400" smtClean="0"/>
              <a:t>Jeremiah rebukes prophets &amp; their audiences (23:9-40)</a:t>
            </a:r>
          </a:p>
          <a:p>
            <a:pPr marL="971550" lvl="1" indent="-571500">
              <a:spcBef>
                <a:spcPct val="0"/>
              </a:spcBef>
              <a:buFontTx/>
              <a:buAutoNum type="alphaUcPeriod"/>
            </a:pPr>
            <a:r>
              <a:rPr lang="en-US" sz="2400" smtClean="0"/>
              <a:t>Jeremiah describes God’s anger  (24:1-25:38)</a:t>
            </a:r>
          </a:p>
          <a:p>
            <a:pPr marL="971550" lvl="1" indent="-571500">
              <a:spcBef>
                <a:spcPct val="0"/>
              </a:spcBef>
              <a:buFontTx/>
              <a:buAutoNum type="alphaUcPeriod"/>
            </a:pPr>
            <a:r>
              <a:rPr lang="en-US" sz="2400" smtClean="0"/>
              <a:t>Jeremiah confronts the people  (26:1-24)</a:t>
            </a:r>
          </a:p>
          <a:p>
            <a:pPr marL="971550" lvl="1" indent="-571500">
              <a:spcBef>
                <a:spcPct val="0"/>
              </a:spcBef>
              <a:buFontTx/>
              <a:buAutoNum type="alphaUcPeriod"/>
            </a:pPr>
            <a:r>
              <a:rPr lang="en-US" sz="2400" smtClean="0"/>
              <a:t>Jeremiah wears a yoke  (27:1-28:17)</a:t>
            </a:r>
          </a:p>
          <a:p>
            <a:pPr marL="971550" lvl="1" indent="-571500">
              <a:spcBef>
                <a:spcPct val="0"/>
              </a:spcBef>
              <a:buFontTx/>
              <a:buAutoNum type="alphaUcPeriod"/>
            </a:pPr>
            <a:r>
              <a:rPr lang="en-US" sz="2400" smtClean="0"/>
              <a:t>Jeremiah writes to the exiles  (29:1-32)</a:t>
            </a:r>
          </a:p>
          <a:p>
            <a:pPr marL="571500" indent="-571500">
              <a:spcBef>
                <a:spcPct val="0"/>
              </a:spcBef>
              <a:buFontTx/>
              <a:buAutoNum type="romanUcPeriod" startAt="5"/>
            </a:pPr>
            <a:endParaRPr lang="en-US" sz="1200" smtClean="0"/>
          </a:p>
          <a:p>
            <a:pPr marL="571500" indent="-571500">
              <a:spcBef>
                <a:spcPct val="0"/>
              </a:spcBef>
              <a:buFontTx/>
              <a:buAutoNum type="romanUcPeriod" startAt="5"/>
            </a:pPr>
            <a:r>
              <a:rPr lang="en-US" sz="2400" smtClean="0"/>
              <a:t>The Book of Comfort  (30:1-33:26)</a:t>
            </a:r>
          </a:p>
          <a:p>
            <a:pPr marL="971550" lvl="1" indent="-571500">
              <a:spcBef>
                <a:spcPct val="0"/>
              </a:spcBef>
              <a:buFontTx/>
              <a:buAutoNum type="alphaUcPeriod"/>
            </a:pPr>
            <a:r>
              <a:rPr lang="en-US" sz="2400" smtClean="0"/>
              <a:t>Israel’s return to the land &amp; to God  (30:1-31:40)</a:t>
            </a:r>
          </a:p>
          <a:p>
            <a:pPr marL="971550" lvl="1" indent="-571500">
              <a:spcBef>
                <a:spcPct val="0"/>
              </a:spcBef>
              <a:buFontTx/>
              <a:buAutoNum type="alphaUcPeriod"/>
            </a:pPr>
            <a:r>
              <a:rPr lang="en-US" sz="2400" smtClean="0"/>
              <a:t>Jeremiah’s symbolic land purchase  (32:1-44)</a:t>
            </a:r>
          </a:p>
          <a:p>
            <a:pPr marL="971550" lvl="1" indent="-571500">
              <a:spcBef>
                <a:spcPct val="0"/>
              </a:spcBef>
              <a:buFontTx/>
              <a:buAutoNum type="alphaUcPeriod"/>
            </a:pPr>
            <a:r>
              <a:rPr lang="en-US" sz="2400" smtClean="0"/>
              <a:t>God’s great future works  (33:1-26)</a:t>
            </a:r>
          </a:p>
          <a:p>
            <a:pPr marL="971550" lvl="1" indent="-571500">
              <a:spcBef>
                <a:spcPct val="0"/>
              </a:spcBef>
              <a:buFontTx/>
              <a:buAutoNum type="alphaUcPeriod"/>
            </a:pPr>
            <a:endParaRPr lang="en-US" sz="1200" smtClean="0"/>
          </a:p>
          <a:p>
            <a:pPr marL="571500" indent="-571500">
              <a:spcBef>
                <a:spcPct val="0"/>
              </a:spcBef>
              <a:buFontTx/>
              <a:buAutoNum type="romanUcPeriod" startAt="5"/>
            </a:pPr>
            <a:r>
              <a:rPr lang="en-US" sz="2400" smtClean="0"/>
              <a:t>The failure of Jerusalem’s leaders  (34:1-39:18)</a:t>
            </a:r>
          </a:p>
          <a:p>
            <a:pPr marL="971550" lvl="1" indent="-571500">
              <a:spcBef>
                <a:spcPct val="0"/>
              </a:spcBef>
              <a:buFontTx/>
              <a:buAutoNum type="alphaUcPeriod"/>
            </a:pPr>
            <a:r>
              <a:rPr lang="en-US" sz="2400" smtClean="0"/>
              <a:t>They do not keep their word  (34:1-22)</a:t>
            </a:r>
          </a:p>
          <a:p>
            <a:pPr marL="971550" lvl="1" indent="-571500">
              <a:spcBef>
                <a:spcPct val="0"/>
              </a:spcBef>
              <a:buFontTx/>
              <a:buAutoNum type="alphaUcPeriod"/>
            </a:pPr>
            <a:r>
              <a:rPr lang="en-US" sz="2400" smtClean="0"/>
              <a:t>They have not learned obedience  (35:1-19)</a:t>
            </a:r>
          </a:p>
          <a:p>
            <a:pPr marL="971550" lvl="1" indent="-571500">
              <a:spcBef>
                <a:spcPct val="0"/>
              </a:spcBef>
              <a:buFontTx/>
              <a:buAutoNum type="alphaUcPeriod"/>
            </a:pPr>
            <a:r>
              <a:rPr lang="en-US" sz="2400" smtClean="0"/>
              <a:t>They refuse to respect God’s Word  (36:1-32)</a:t>
            </a:r>
          </a:p>
          <a:p>
            <a:pPr marL="971550" lvl="1" indent="-571500">
              <a:spcBef>
                <a:spcPct val="0"/>
              </a:spcBef>
              <a:buFontTx/>
              <a:buAutoNum type="alphaUcPeriod"/>
            </a:pPr>
            <a:r>
              <a:rPr lang="en-US" sz="2400" smtClean="0"/>
              <a:t>They refuse to listen to God’s prophet  (37:1-38:28)</a:t>
            </a:r>
          </a:p>
          <a:p>
            <a:pPr marL="971550" lvl="1" indent="-571500">
              <a:spcBef>
                <a:spcPct val="0"/>
              </a:spcBef>
              <a:buFontTx/>
              <a:buAutoNum type="alphaUcPeriod"/>
            </a:pPr>
            <a:r>
              <a:rPr lang="en-US" sz="2400" smtClean="0"/>
              <a:t>Jerusalem pays a tragic price  (39:1-18)</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52400" y="304800"/>
            <a:ext cx="8991600" cy="6248400"/>
          </a:xfrm>
        </p:spPr>
        <p:txBody>
          <a:bodyPr/>
          <a:lstStyle/>
          <a:p>
            <a:pPr marL="571500" indent="-571500">
              <a:spcBef>
                <a:spcPct val="0"/>
              </a:spcBef>
              <a:buFontTx/>
              <a:buAutoNum type="romanUcPeriod" startAt="7"/>
            </a:pPr>
            <a:r>
              <a:rPr lang="en-US" sz="2600" smtClean="0"/>
              <a:t>Jerusalem after its fall  (40:1-45:5)</a:t>
            </a:r>
          </a:p>
          <a:p>
            <a:pPr marL="971550" lvl="1" indent="-571500">
              <a:spcBef>
                <a:spcPct val="0"/>
              </a:spcBef>
              <a:buFontTx/>
              <a:buAutoNum type="alphaUcPeriod"/>
            </a:pPr>
            <a:r>
              <a:rPr lang="en-US" sz="2400" smtClean="0"/>
              <a:t>Trouble from within  (40:1-41:18)</a:t>
            </a:r>
          </a:p>
          <a:p>
            <a:pPr marL="971550" lvl="1" indent="-571500">
              <a:spcBef>
                <a:spcPct val="0"/>
              </a:spcBef>
              <a:buFontTx/>
              <a:buAutoNum type="alphaUcPeriod"/>
            </a:pPr>
            <a:r>
              <a:rPr lang="en-US" sz="2400" smtClean="0"/>
              <a:t>Trouble in Egypt  (42:1-43:13)</a:t>
            </a:r>
          </a:p>
          <a:p>
            <a:pPr marL="971550" lvl="1" indent="-571500">
              <a:spcBef>
                <a:spcPct val="0"/>
              </a:spcBef>
              <a:buFontTx/>
              <a:buAutoNum type="alphaUcPeriod"/>
            </a:pPr>
            <a:r>
              <a:rPr lang="en-US" sz="2400" smtClean="0"/>
              <a:t>Failure to learn from history  (44:1-45:5)</a:t>
            </a:r>
          </a:p>
          <a:p>
            <a:pPr marL="571500" indent="-571500">
              <a:spcBef>
                <a:spcPct val="0"/>
              </a:spcBef>
              <a:buFontTx/>
              <a:buAutoNum type="romanUcPeriod" startAt="5"/>
            </a:pPr>
            <a:endParaRPr lang="en-US" sz="1200" smtClean="0"/>
          </a:p>
          <a:p>
            <a:pPr marL="571500" indent="-571500">
              <a:spcBef>
                <a:spcPct val="0"/>
              </a:spcBef>
              <a:buFontTx/>
              <a:buAutoNum type="romanUcPeriod" startAt="8"/>
            </a:pPr>
            <a:r>
              <a:rPr lang="en-US" sz="2600" smtClean="0"/>
              <a:t> Oracles about the nations  (46:1-51:64)</a:t>
            </a:r>
          </a:p>
          <a:p>
            <a:pPr marL="971550" lvl="1" indent="-571500">
              <a:spcBef>
                <a:spcPct val="0"/>
              </a:spcBef>
              <a:buFontTx/>
              <a:buAutoNum type="alphaUcPeriod"/>
            </a:pPr>
            <a:r>
              <a:rPr lang="en-US" sz="2400" smtClean="0"/>
              <a:t>Egypt  (46:1-28)</a:t>
            </a:r>
          </a:p>
          <a:p>
            <a:pPr marL="971550" lvl="1" indent="-571500">
              <a:spcBef>
                <a:spcPct val="0"/>
              </a:spcBef>
              <a:buFontTx/>
              <a:buAutoNum type="alphaUcPeriod"/>
            </a:pPr>
            <a:r>
              <a:rPr lang="en-US" sz="2400" smtClean="0"/>
              <a:t>Philistia  (47:1-7)</a:t>
            </a:r>
          </a:p>
          <a:p>
            <a:pPr marL="971550" lvl="1" indent="-571500">
              <a:spcBef>
                <a:spcPct val="0"/>
              </a:spcBef>
              <a:buFontTx/>
              <a:buAutoNum type="alphaUcPeriod"/>
            </a:pPr>
            <a:r>
              <a:rPr lang="en-US" sz="2400" smtClean="0"/>
              <a:t>Moab  (48:1-47)</a:t>
            </a:r>
          </a:p>
          <a:p>
            <a:pPr marL="971550" lvl="1" indent="-571500">
              <a:spcBef>
                <a:spcPct val="0"/>
              </a:spcBef>
              <a:buFontTx/>
              <a:buAutoNum type="alphaUcPeriod"/>
            </a:pPr>
            <a:r>
              <a:rPr lang="en-US" sz="2400" smtClean="0"/>
              <a:t>Ammon  (49:1-6)</a:t>
            </a:r>
          </a:p>
          <a:p>
            <a:pPr marL="971550" lvl="1" indent="-571500">
              <a:spcBef>
                <a:spcPct val="0"/>
              </a:spcBef>
              <a:buFontTx/>
              <a:buAutoNum type="alphaUcPeriod"/>
            </a:pPr>
            <a:r>
              <a:rPr lang="en-US" sz="2400" smtClean="0"/>
              <a:t>Edom  (49:7-22)</a:t>
            </a:r>
          </a:p>
          <a:p>
            <a:pPr marL="971550" lvl="1" indent="-571500">
              <a:spcBef>
                <a:spcPct val="0"/>
              </a:spcBef>
              <a:buFontTx/>
              <a:buAutoNum type="alphaUcPeriod"/>
            </a:pPr>
            <a:r>
              <a:rPr lang="en-US" sz="2400" smtClean="0"/>
              <a:t>Damascus  (49:23-27)</a:t>
            </a:r>
          </a:p>
          <a:p>
            <a:pPr marL="971550" lvl="1" indent="-571500">
              <a:spcBef>
                <a:spcPct val="0"/>
              </a:spcBef>
              <a:buFontTx/>
              <a:buAutoNum type="alphaUcPeriod"/>
            </a:pPr>
            <a:r>
              <a:rPr lang="en-US" sz="2400" smtClean="0"/>
              <a:t>Kedar &amp; Hazor  (49:28-33)</a:t>
            </a:r>
          </a:p>
          <a:p>
            <a:pPr marL="971550" lvl="1" indent="-571500">
              <a:spcBef>
                <a:spcPct val="0"/>
              </a:spcBef>
              <a:buFontTx/>
              <a:buAutoNum type="alphaUcPeriod"/>
            </a:pPr>
            <a:r>
              <a:rPr lang="en-US" sz="2400" smtClean="0"/>
              <a:t>Elam  (49:34-39)</a:t>
            </a:r>
          </a:p>
          <a:p>
            <a:pPr marL="971550" lvl="1" indent="-571500">
              <a:spcBef>
                <a:spcPct val="0"/>
              </a:spcBef>
              <a:buFontTx/>
              <a:buAutoNum type="alphaUcPeriod"/>
            </a:pPr>
            <a:r>
              <a:rPr lang="en-US" sz="2400" smtClean="0"/>
              <a:t>Babylon  (50:1-51:64)</a:t>
            </a:r>
          </a:p>
          <a:p>
            <a:pPr marL="971550" lvl="1" indent="-571500">
              <a:spcBef>
                <a:spcPct val="0"/>
              </a:spcBef>
              <a:buFontTx/>
              <a:buAutoNum type="alphaUcPeriod"/>
            </a:pPr>
            <a:endParaRPr lang="en-US" sz="1200" smtClean="0"/>
          </a:p>
          <a:p>
            <a:pPr marL="571500" indent="-571500">
              <a:spcBef>
                <a:spcPct val="0"/>
              </a:spcBef>
              <a:buFontTx/>
              <a:buAutoNum type="romanUcPeriod" startAt="8"/>
            </a:pPr>
            <a:r>
              <a:rPr lang="en-US" sz="2600" smtClean="0"/>
              <a:t>Jerusalem’s fall revisited  (52:1-34)</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533400"/>
          </a:xfrm>
        </p:spPr>
        <p:txBody>
          <a:bodyPr/>
          <a:lstStyle/>
          <a:p>
            <a:r>
              <a:rPr lang="en-US" sz="2800" b="1" smtClean="0"/>
              <a:t>The Message of Lamentations</a:t>
            </a:r>
          </a:p>
        </p:txBody>
      </p:sp>
      <p:sp>
        <p:nvSpPr>
          <p:cNvPr id="20483" name="Content Placeholder 2"/>
          <p:cNvSpPr>
            <a:spLocks noGrp="1"/>
          </p:cNvSpPr>
          <p:nvPr>
            <p:ph idx="1"/>
          </p:nvPr>
        </p:nvSpPr>
        <p:spPr>
          <a:xfrm>
            <a:off x="914400" y="762000"/>
            <a:ext cx="8229600" cy="5867400"/>
          </a:xfrm>
        </p:spPr>
        <p:txBody>
          <a:bodyPr/>
          <a:lstStyle/>
          <a:p>
            <a:pPr marL="571500" indent="-571500">
              <a:lnSpc>
                <a:spcPct val="150000"/>
              </a:lnSpc>
              <a:spcBef>
                <a:spcPct val="0"/>
              </a:spcBef>
              <a:buFontTx/>
              <a:buAutoNum type="romanUcPeriod"/>
            </a:pPr>
            <a:r>
              <a:rPr lang="en-US" sz="2800" smtClean="0"/>
              <a:t>Jerusalem’s lament  </a:t>
            </a:r>
            <a:r>
              <a:rPr lang="en-US" sz="2400" smtClean="0"/>
              <a:t>(1:1-22)</a:t>
            </a:r>
          </a:p>
          <a:p>
            <a:pPr marL="571500" indent="-571500">
              <a:lnSpc>
                <a:spcPct val="150000"/>
              </a:lnSpc>
              <a:spcBef>
                <a:spcPct val="0"/>
              </a:spcBef>
              <a:buFontTx/>
              <a:buAutoNum type="romanUcPeriod"/>
            </a:pPr>
            <a:endParaRPr lang="en-US" sz="1200" smtClean="0"/>
          </a:p>
          <a:p>
            <a:pPr marL="571500" indent="-571500">
              <a:lnSpc>
                <a:spcPct val="150000"/>
              </a:lnSpc>
              <a:spcBef>
                <a:spcPct val="0"/>
              </a:spcBef>
              <a:buFontTx/>
              <a:buAutoNum type="romanUcPeriod"/>
            </a:pPr>
            <a:r>
              <a:rPr lang="en-US" sz="2800" smtClean="0"/>
              <a:t>Jerusalem’s angry God  </a:t>
            </a:r>
            <a:r>
              <a:rPr lang="en-US" sz="2400" smtClean="0"/>
              <a:t>(2:1-22)</a:t>
            </a:r>
          </a:p>
          <a:p>
            <a:pPr marL="971550" lvl="1" indent="-571500">
              <a:lnSpc>
                <a:spcPct val="150000"/>
              </a:lnSpc>
              <a:spcBef>
                <a:spcPct val="0"/>
              </a:spcBef>
              <a:buFontTx/>
              <a:buAutoNum type="alphaUcPeriod"/>
            </a:pPr>
            <a:endParaRPr lang="en-US" sz="1200" smtClean="0"/>
          </a:p>
          <a:p>
            <a:pPr marL="571500" indent="-571500">
              <a:lnSpc>
                <a:spcPct val="150000"/>
              </a:lnSpc>
              <a:spcBef>
                <a:spcPct val="0"/>
              </a:spcBef>
              <a:buFontTx/>
              <a:buAutoNum type="romanUcPeriod"/>
            </a:pPr>
            <a:r>
              <a:rPr lang="en-US" sz="2800" smtClean="0"/>
              <a:t>Judah’s lament  </a:t>
            </a:r>
            <a:r>
              <a:rPr lang="en-US" sz="2400" smtClean="0"/>
              <a:t>(3:1-66)</a:t>
            </a:r>
          </a:p>
          <a:p>
            <a:pPr marL="571500" indent="-571500">
              <a:lnSpc>
                <a:spcPct val="150000"/>
              </a:lnSpc>
              <a:spcBef>
                <a:spcPct val="0"/>
              </a:spcBef>
              <a:buFontTx/>
              <a:buAutoNum type="romanUcPeriod"/>
            </a:pPr>
            <a:endParaRPr lang="en-US" sz="1200" smtClean="0"/>
          </a:p>
          <a:p>
            <a:pPr marL="571500" indent="-571500">
              <a:lnSpc>
                <a:spcPct val="150000"/>
              </a:lnSpc>
              <a:spcBef>
                <a:spcPct val="0"/>
              </a:spcBef>
              <a:buFontTx/>
              <a:buAutoNum type="romanUcPeriod"/>
            </a:pPr>
            <a:r>
              <a:rPr lang="en-US" sz="2800" smtClean="0"/>
              <a:t>Judah’s utter ruin  </a:t>
            </a:r>
            <a:r>
              <a:rPr lang="en-US" sz="2400" smtClean="0"/>
              <a:t>(4:1-22)</a:t>
            </a:r>
          </a:p>
          <a:p>
            <a:pPr marL="571500" indent="-571500">
              <a:lnSpc>
                <a:spcPct val="150000"/>
              </a:lnSpc>
              <a:spcBef>
                <a:spcPct val="0"/>
              </a:spcBef>
              <a:buFontTx/>
              <a:buAutoNum type="romanUcPeriod"/>
            </a:pPr>
            <a:endParaRPr lang="en-US" sz="1200" smtClean="0"/>
          </a:p>
          <a:p>
            <a:pPr marL="571500" indent="-571500">
              <a:lnSpc>
                <a:spcPct val="150000"/>
              </a:lnSpc>
              <a:spcBef>
                <a:spcPct val="0"/>
              </a:spcBef>
              <a:buFontTx/>
              <a:buAutoNum type="romanUcPeriod"/>
            </a:pPr>
            <a:r>
              <a:rPr lang="en-US" sz="2800" smtClean="0"/>
              <a:t>Judah’s plea  </a:t>
            </a:r>
            <a:r>
              <a:rPr lang="en-US" sz="2400" smtClean="0"/>
              <a:t>(5:1-22)</a:t>
            </a:r>
          </a:p>
          <a:p>
            <a:pPr marL="571500" indent="-571500">
              <a:spcBef>
                <a:spcPct val="0"/>
              </a:spcBef>
              <a:buFontTx/>
              <a:buNone/>
            </a:pPr>
            <a:endParaRPr lang="en-US" sz="24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
            <a:ext cx="8750300" cy="6724650"/>
          </a:xfrm>
          <a:prstGeom prst="rect">
            <a:avLst/>
          </a:prstGeom>
        </p:spPr>
        <p:txBody>
          <a:bodyPr>
            <a:spAutoFit/>
          </a:bodyPr>
          <a:lstStyle/>
          <a:p>
            <a:pPr>
              <a:defRPr/>
            </a:pPr>
            <a:r>
              <a:rPr lang="en-US" b="1" u="sng" dirty="0">
                <a:solidFill>
                  <a:schemeClr val="tx1"/>
                </a:solidFill>
                <a:latin typeface="+mn-lt"/>
              </a:rPr>
              <a:t>Prophets</a:t>
            </a:r>
            <a:r>
              <a:rPr lang="en-US" b="1" dirty="0">
                <a:solidFill>
                  <a:schemeClr val="tx1"/>
                </a:solidFill>
                <a:latin typeface="+mn-lt"/>
              </a:rPr>
              <a:t> </a:t>
            </a:r>
            <a:r>
              <a:rPr lang="en-US" sz="2800" b="1" dirty="0">
                <a:solidFill>
                  <a:schemeClr val="tx1"/>
                </a:solidFill>
                <a:latin typeface="+mn-lt"/>
              </a:rPr>
              <a:t>(OT4) </a:t>
            </a:r>
          </a:p>
          <a:p>
            <a:pPr>
              <a:defRPr/>
            </a:pPr>
            <a:endParaRPr lang="en-US" sz="800" b="1" dirty="0">
              <a:solidFill>
                <a:schemeClr val="tx1"/>
              </a:solidFill>
              <a:latin typeface="+mn-lt"/>
            </a:endParaRPr>
          </a:p>
          <a:p>
            <a:pPr marL="514350" indent="-514350">
              <a:spcAft>
                <a:spcPts val="600"/>
              </a:spcAft>
              <a:buFont typeface="+mj-lt"/>
              <a:buAutoNum type="arabicPeriod"/>
              <a:defRPr/>
            </a:pPr>
            <a:r>
              <a:rPr lang="en-US" sz="3200" dirty="0">
                <a:solidFill>
                  <a:schemeClr val="tx1"/>
                </a:solidFill>
                <a:latin typeface="+mn-lt"/>
              </a:rPr>
              <a:t>Introduction – the Place of the Prophets</a:t>
            </a:r>
          </a:p>
          <a:p>
            <a:pPr marL="514350" indent="-514350">
              <a:spcAft>
                <a:spcPts val="600"/>
              </a:spcAft>
              <a:buFont typeface="+mj-lt"/>
              <a:buAutoNum type="arabicPeriod"/>
              <a:defRPr/>
            </a:pPr>
            <a:r>
              <a:rPr lang="en-US" sz="3200" dirty="0">
                <a:solidFill>
                  <a:schemeClr val="tx1"/>
                </a:solidFill>
                <a:latin typeface="+mn-lt"/>
              </a:rPr>
              <a:t>Major Prophets and Isaiah</a:t>
            </a:r>
          </a:p>
          <a:p>
            <a:pPr marL="514350" indent="-514350">
              <a:spcAft>
                <a:spcPts val="600"/>
              </a:spcAft>
              <a:buFont typeface="+mj-lt"/>
              <a:buAutoNum type="arabicPeriod"/>
              <a:defRPr/>
            </a:pPr>
            <a:r>
              <a:rPr lang="en-US" sz="3200" dirty="0">
                <a:solidFill>
                  <a:schemeClr val="tx1"/>
                </a:solidFill>
                <a:latin typeface="+mn-lt"/>
              </a:rPr>
              <a:t>Jeremiah and Lamentations</a:t>
            </a:r>
          </a:p>
          <a:p>
            <a:pPr marL="514350" indent="-514350">
              <a:spcAft>
                <a:spcPts val="600"/>
              </a:spcAft>
              <a:buFont typeface="+mj-lt"/>
              <a:buAutoNum type="arabicPeriod"/>
              <a:defRPr/>
            </a:pPr>
            <a:r>
              <a:rPr lang="en-US" sz="3200" dirty="0">
                <a:solidFill>
                  <a:schemeClr val="tx1"/>
                </a:solidFill>
                <a:latin typeface="+mn-lt"/>
              </a:rPr>
              <a:t>Ezekiel and Daniel</a:t>
            </a:r>
          </a:p>
          <a:p>
            <a:pPr marL="514350" indent="-514350">
              <a:spcAft>
                <a:spcPts val="600"/>
              </a:spcAft>
              <a:buFont typeface="+mj-lt"/>
              <a:buAutoNum type="arabicPeriod"/>
              <a:defRPr/>
            </a:pPr>
            <a:r>
              <a:rPr lang="en-US" sz="3200" dirty="0">
                <a:solidFill>
                  <a:schemeClr val="tx1"/>
                </a:solidFill>
                <a:latin typeface="+mn-lt"/>
              </a:rPr>
              <a:t>Book of the Twelve (Minor Prophets) – 	Hosea, Joel and Amos</a:t>
            </a:r>
          </a:p>
          <a:p>
            <a:pPr marL="514350" indent="-514350">
              <a:spcAft>
                <a:spcPts val="600"/>
              </a:spcAft>
              <a:buFont typeface="+mj-lt"/>
              <a:buAutoNum type="arabicPeriod"/>
              <a:defRPr/>
            </a:pPr>
            <a:r>
              <a:rPr lang="en-US" sz="3200" dirty="0">
                <a:solidFill>
                  <a:schemeClr val="tx1"/>
                </a:solidFill>
                <a:latin typeface="+mn-lt"/>
              </a:rPr>
              <a:t>Obadiah, Jonah, Micah, Nahum, Habakkuk 	and Zephaniah</a:t>
            </a:r>
          </a:p>
          <a:p>
            <a:pPr marL="514350" indent="-514350">
              <a:spcAft>
                <a:spcPts val="600"/>
              </a:spcAft>
              <a:buFont typeface="+mj-lt"/>
              <a:buAutoNum type="arabicPeriod"/>
              <a:defRPr/>
            </a:pPr>
            <a:r>
              <a:rPr lang="en-US" sz="3200" dirty="0">
                <a:solidFill>
                  <a:schemeClr val="tx1"/>
                </a:solidFill>
                <a:latin typeface="+mn-lt"/>
              </a:rPr>
              <a:t>Post-Exilic Prophets – Haggai, Zechariah 	and Malachi </a:t>
            </a:r>
          </a:p>
          <a:p>
            <a:pPr marL="514350" indent="-514350">
              <a:spcAft>
                <a:spcPts val="600"/>
              </a:spcAft>
              <a:buFont typeface="+mj-lt"/>
              <a:buAutoNum type="arabicPeriod"/>
              <a:defRPr/>
            </a:pPr>
            <a:r>
              <a:rPr lang="en-US" sz="3200" dirty="0">
                <a:solidFill>
                  <a:schemeClr val="tx1"/>
                </a:solidFill>
                <a:latin typeface="+mn-lt"/>
              </a:rPr>
              <a:t>The Message of the Prophets; Final Exam</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a:xfrm>
            <a:off x="6875463" y="381000"/>
            <a:ext cx="2239962" cy="773113"/>
          </a:xfrm>
          <a:gradFill rotWithShape="1">
            <a:gsLst>
              <a:gs pos="0">
                <a:srgbClr val="993300"/>
              </a:gs>
              <a:gs pos="100000">
                <a:srgbClr val="993300">
                  <a:gamma/>
                  <a:shade val="46275"/>
                  <a:invGamma/>
                </a:srgbClr>
              </a:gs>
            </a:gsLst>
            <a:path path="shape">
              <a:fillToRect l="50000" t="50000" r="50000" b="50000"/>
            </a:path>
          </a:gradFill>
          <a:ln>
            <a:solidFill>
              <a:schemeClr val="tx1"/>
            </a:solidFill>
            <a:miter lim="800000"/>
            <a:headEnd/>
            <a:tailEnd/>
          </a:ln>
        </p:spPr>
        <p:txBody>
          <a:bodyPr/>
          <a:lstStyle/>
          <a:p>
            <a:pPr eaLnBrk="1" hangingPunct="1">
              <a:defRPr/>
            </a:pPr>
            <a:r>
              <a:rPr lang="en-US" sz="3200" dirty="0" smtClean="0">
                <a:effectLst>
                  <a:outerShdw blurRad="38100" dist="38100" dir="2700000" algn="tl">
                    <a:srgbClr val="000000"/>
                  </a:outerShdw>
                </a:effectLst>
              </a:rPr>
              <a:t>Daniel</a:t>
            </a:r>
          </a:p>
        </p:txBody>
      </p:sp>
      <p:sp>
        <p:nvSpPr>
          <p:cNvPr id="4099" name="Rectangle 3"/>
          <p:cNvSpPr>
            <a:spLocks noGrp="1" noChangeArrowheads="1"/>
          </p:cNvSpPr>
          <p:nvPr>
            <p:ph type="subTitle" idx="1"/>
          </p:nvPr>
        </p:nvSpPr>
        <p:spPr>
          <a:xfrm>
            <a:off x="6753225" y="1146175"/>
            <a:ext cx="2362200" cy="1296988"/>
          </a:xfrm>
          <a:gradFill rotWithShape="1">
            <a:gsLst>
              <a:gs pos="0">
                <a:srgbClr val="006699"/>
              </a:gs>
              <a:gs pos="100000">
                <a:srgbClr val="002F47"/>
              </a:gs>
            </a:gsLst>
            <a:path path="shape">
              <a:fillToRect l="50000" t="50000" r="50000" b="50000"/>
            </a:path>
          </a:gradFill>
          <a:ln>
            <a:solidFill>
              <a:schemeClr val="tx1"/>
            </a:solidFill>
            <a:miter lim="800000"/>
            <a:headEnd/>
            <a:tailEnd/>
          </a:ln>
        </p:spPr>
        <p:txBody>
          <a:bodyPr/>
          <a:lstStyle/>
          <a:p>
            <a:r>
              <a:rPr lang="en-US" sz="2400" smtClean="0"/>
              <a:t>Jews in Babylon &amp; Gentile Kings</a:t>
            </a:r>
          </a:p>
        </p:txBody>
      </p:sp>
      <p:sp>
        <p:nvSpPr>
          <p:cNvPr id="400390" name="Rectangle 6"/>
          <p:cNvSpPr>
            <a:spLocks noChangeArrowheads="1"/>
          </p:cNvSpPr>
          <p:nvPr/>
        </p:nvSpPr>
        <p:spPr bwMode="auto">
          <a:xfrm>
            <a:off x="1323975" y="385763"/>
            <a:ext cx="1752600" cy="765175"/>
          </a:xfrm>
          <a:prstGeom prst="rect">
            <a:avLst/>
          </a:prstGeom>
          <a:gradFill rotWithShape="1">
            <a:gsLst>
              <a:gs pos="0">
                <a:srgbClr val="993300"/>
              </a:gs>
              <a:gs pos="100000">
                <a:srgbClr val="99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3200" dirty="0">
                <a:effectLst>
                  <a:outerShdw blurRad="38100" dist="38100" dir="2700000" algn="tl">
                    <a:srgbClr val="000000"/>
                  </a:outerShdw>
                </a:effectLst>
                <a:cs typeface="+mn-cs"/>
              </a:rPr>
              <a:t>Isaiah</a:t>
            </a:r>
          </a:p>
        </p:txBody>
      </p:sp>
      <p:sp>
        <p:nvSpPr>
          <p:cNvPr id="4101" name="Rectangle 7"/>
          <p:cNvSpPr>
            <a:spLocks noChangeArrowheads="1"/>
          </p:cNvSpPr>
          <p:nvPr/>
        </p:nvSpPr>
        <p:spPr bwMode="auto">
          <a:xfrm>
            <a:off x="1323975" y="1157288"/>
            <a:ext cx="1771650" cy="1287462"/>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solidFill>
                  <a:schemeClr val="tx1"/>
                </a:solidFill>
              </a:rPr>
              <a:t>Jews in Judah/ Jerusalem</a:t>
            </a:r>
          </a:p>
        </p:txBody>
      </p:sp>
      <p:sp>
        <p:nvSpPr>
          <p:cNvPr id="400392" name="Rectangle 8"/>
          <p:cNvSpPr>
            <a:spLocks noChangeArrowheads="1"/>
          </p:cNvSpPr>
          <p:nvPr/>
        </p:nvSpPr>
        <p:spPr bwMode="auto">
          <a:xfrm>
            <a:off x="3095625" y="390525"/>
            <a:ext cx="1962150" cy="765175"/>
          </a:xfrm>
          <a:prstGeom prst="rect">
            <a:avLst/>
          </a:prstGeom>
          <a:gradFill rotWithShape="1">
            <a:gsLst>
              <a:gs pos="0">
                <a:srgbClr val="993300"/>
              </a:gs>
              <a:gs pos="100000">
                <a:srgbClr val="99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3200" dirty="0">
                <a:effectLst>
                  <a:outerShdw blurRad="38100" dist="38100" dir="2700000" algn="tl">
                    <a:srgbClr val="000000"/>
                  </a:outerShdw>
                </a:effectLst>
                <a:cs typeface="+mn-cs"/>
              </a:rPr>
              <a:t>Jeremiah</a:t>
            </a:r>
          </a:p>
        </p:txBody>
      </p:sp>
      <p:sp>
        <p:nvSpPr>
          <p:cNvPr id="4103" name="Rectangle 9"/>
          <p:cNvSpPr>
            <a:spLocks noChangeArrowheads="1"/>
          </p:cNvSpPr>
          <p:nvPr/>
        </p:nvSpPr>
        <p:spPr bwMode="auto">
          <a:xfrm>
            <a:off x="3095625" y="1160463"/>
            <a:ext cx="1962150" cy="1284287"/>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solidFill>
                  <a:schemeClr val="tx1"/>
                </a:solidFill>
              </a:rPr>
              <a:t>Jews in Judah &amp; in  Captivity</a:t>
            </a:r>
          </a:p>
        </p:txBody>
      </p:sp>
      <p:sp>
        <p:nvSpPr>
          <p:cNvPr id="400394" name="Rectangle 10"/>
          <p:cNvSpPr>
            <a:spLocks noChangeArrowheads="1"/>
          </p:cNvSpPr>
          <p:nvPr/>
        </p:nvSpPr>
        <p:spPr bwMode="auto">
          <a:xfrm>
            <a:off x="5057775" y="385763"/>
            <a:ext cx="1828800" cy="762000"/>
          </a:xfrm>
          <a:prstGeom prst="rect">
            <a:avLst/>
          </a:prstGeom>
          <a:gradFill rotWithShape="1">
            <a:gsLst>
              <a:gs pos="0">
                <a:srgbClr val="993300"/>
              </a:gs>
              <a:gs pos="100000">
                <a:srgbClr val="99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3200" dirty="0">
                <a:effectLst>
                  <a:outerShdw blurRad="38100" dist="38100" dir="2700000" algn="tl">
                    <a:srgbClr val="000000"/>
                  </a:outerShdw>
                </a:effectLst>
                <a:cs typeface="+mn-cs"/>
              </a:rPr>
              <a:t>Ezekiel</a:t>
            </a:r>
          </a:p>
        </p:txBody>
      </p:sp>
      <p:sp>
        <p:nvSpPr>
          <p:cNvPr id="4105" name="Rectangle 11"/>
          <p:cNvSpPr>
            <a:spLocks noChangeArrowheads="1"/>
          </p:cNvSpPr>
          <p:nvPr/>
        </p:nvSpPr>
        <p:spPr bwMode="auto">
          <a:xfrm>
            <a:off x="5057775" y="1146175"/>
            <a:ext cx="1828800" cy="1296988"/>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solidFill>
                  <a:schemeClr val="tx1"/>
                </a:solidFill>
              </a:rPr>
              <a:t>Jews Captive in Babylon</a:t>
            </a:r>
          </a:p>
        </p:txBody>
      </p:sp>
      <p:sp>
        <p:nvSpPr>
          <p:cNvPr id="12" name="Rectangle 3"/>
          <p:cNvSpPr txBox="1">
            <a:spLocks noChangeArrowheads="1"/>
          </p:cNvSpPr>
          <p:nvPr/>
        </p:nvSpPr>
        <p:spPr bwMode="auto">
          <a:xfrm>
            <a:off x="6886575" y="2443163"/>
            <a:ext cx="2228850" cy="1216025"/>
          </a:xfrm>
          <a:prstGeom prst="rect">
            <a:avLst/>
          </a:prstGeom>
          <a:gradFill rotWithShape="1">
            <a:gsLst>
              <a:gs pos="0">
                <a:srgbClr val="006699"/>
              </a:gs>
              <a:gs pos="100000">
                <a:srgbClr val="002F47"/>
              </a:gs>
            </a:gsLst>
            <a:path path="shape">
              <a:fillToRect l="50000" t="50000" r="50000" b="50000"/>
            </a:path>
          </a:gradFill>
          <a:l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defRPr/>
            </a:pPr>
            <a:r>
              <a:rPr lang="en-US" sz="2000" kern="0" dirty="0" smtClean="0"/>
              <a:t>Israel &amp; Gentile Nations</a:t>
            </a:r>
          </a:p>
          <a:p>
            <a:pPr>
              <a:defRPr/>
            </a:pPr>
            <a:r>
              <a:rPr lang="en-US" sz="1800" kern="0" dirty="0" smtClean="0"/>
              <a:t>(Daniel 2:36ff; 9)</a:t>
            </a:r>
            <a:endParaRPr lang="en-US" sz="1800" kern="0" dirty="0"/>
          </a:p>
        </p:txBody>
      </p:sp>
      <p:sp>
        <p:nvSpPr>
          <p:cNvPr id="4107" name="Rectangle 7"/>
          <p:cNvSpPr>
            <a:spLocks noChangeArrowheads="1"/>
          </p:cNvSpPr>
          <p:nvPr/>
        </p:nvSpPr>
        <p:spPr bwMode="auto">
          <a:xfrm>
            <a:off x="1323975" y="2452688"/>
            <a:ext cx="1771650" cy="120967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solidFill>
                  <a:schemeClr val="tx1"/>
                </a:solidFill>
              </a:rPr>
              <a:t>Judah &amp; Jerusalem </a:t>
            </a:r>
            <a:r>
              <a:rPr lang="en-US" sz="1800">
                <a:solidFill>
                  <a:schemeClr val="tx1"/>
                </a:solidFill>
              </a:rPr>
              <a:t>(Isaiah 1:1,2:1)</a:t>
            </a:r>
          </a:p>
        </p:txBody>
      </p:sp>
      <p:sp>
        <p:nvSpPr>
          <p:cNvPr id="4108" name="Rectangle 9"/>
          <p:cNvSpPr>
            <a:spLocks noChangeArrowheads="1"/>
          </p:cNvSpPr>
          <p:nvPr/>
        </p:nvSpPr>
        <p:spPr bwMode="auto">
          <a:xfrm>
            <a:off x="3095625" y="2455863"/>
            <a:ext cx="1962150" cy="1206500"/>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solidFill>
                  <a:schemeClr val="tx1"/>
                </a:solidFill>
              </a:rPr>
              <a:t>Judah &amp; Nations</a:t>
            </a:r>
          </a:p>
          <a:p>
            <a:pPr algn="ctr">
              <a:spcBef>
                <a:spcPct val="20000"/>
              </a:spcBef>
            </a:pPr>
            <a:r>
              <a:rPr lang="en-US" sz="1600">
                <a:solidFill>
                  <a:schemeClr val="tx1"/>
                </a:solidFill>
              </a:rPr>
              <a:t>(</a:t>
            </a:r>
            <a:r>
              <a:rPr lang="en-US" sz="1400">
                <a:solidFill>
                  <a:schemeClr val="tx1"/>
                </a:solidFill>
              </a:rPr>
              <a:t>Jer. 1:5, 9-10; 2:1-1)</a:t>
            </a:r>
            <a:endParaRPr lang="en-US" sz="1200">
              <a:solidFill>
                <a:schemeClr val="tx1"/>
              </a:solidFill>
            </a:endParaRPr>
          </a:p>
        </p:txBody>
      </p:sp>
      <p:sp>
        <p:nvSpPr>
          <p:cNvPr id="4109" name="Rectangle 11"/>
          <p:cNvSpPr>
            <a:spLocks noChangeArrowheads="1"/>
          </p:cNvSpPr>
          <p:nvPr/>
        </p:nvSpPr>
        <p:spPr bwMode="auto">
          <a:xfrm>
            <a:off x="5057775" y="2443163"/>
            <a:ext cx="1828800" cy="121602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000">
                <a:solidFill>
                  <a:schemeClr val="tx1"/>
                </a:solidFill>
              </a:rPr>
              <a:t>Whole House of Israel</a:t>
            </a:r>
          </a:p>
          <a:p>
            <a:pPr algn="ctr">
              <a:spcBef>
                <a:spcPct val="20000"/>
              </a:spcBef>
            </a:pPr>
            <a:r>
              <a:rPr lang="en-US" sz="1600">
                <a:solidFill>
                  <a:schemeClr val="tx1"/>
                </a:solidFill>
              </a:rPr>
              <a:t>(Ezek. 2:3-6; 3:4-10, 17)</a:t>
            </a:r>
          </a:p>
        </p:txBody>
      </p:sp>
      <p:sp>
        <p:nvSpPr>
          <p:cNvPr id="4110" name="Rectangle 3"/>
          <p:cNvSpPr txBox="1">
            <a:spLocks noChangeArrowheads="1"/>
          </p:cNvSpPr>
          <p:nvPr/>
        </p:nvSpPr>
        <p:spPr bwMode="auto">
          <a:xfrm>
            <a:off x="6724650" y="3662363"/>
            <a:ext cx="2419350" cy="1446212"/>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algn="ctr">
              <a:spcBef>
                <a:spcPct val="20000"/>
              </a:spcBef>
            </a:pPr>
            <a:r>
              <a:rPr lang="en-US" sz="1600" u="sng">
                <a:solidFill>
                  <a:schemeClr val="tx1"/>
                </a:solidFill>
              </a:rPr>
              <a:t>Kings of Judah</a:t>
            </a:r>
            <a:r>
              <a:rPr lang="en-US" sz="1600">
                <a:solidFill>
                  <a:schemeClr val="tx1"/>
                </a:solidFill>
              </a:rPr>
              <a:t>:  Jehoiakim, Jehoiachin, Zedekiah</a:t>
            </a:r>
          </a:p>
          <a:p>
            <a:pPr algn="ctr">
              <a:spcBef>
                <a:spcPct val="20000"/>
              </a:spcBef>
            </a:pPr>
            <a:r>
              <a:rPr lang="en-US" sz="1600" u="sng">
                <a:solidFill>
                  <a:schemeClr val="tx1"/>
                </a:solidFill>
              </a:rPr>
              <a:t>King of Babylon</a:t>
            </a:r>
            <a:r>
              <a:rPr lang="en-US" sz="1600">
                <a:solidFill>
                  <a:schemeClr val="tx1"/>
                </a:solidFill>
              </a:rPr>
              <a:t>:  Nebuchadnezzar</a:t>
            </a:r>
          </a:p>
          <a:p>
            <a:pPr algn="ctr">
              <a:spcBef>
                <a:spcPct val="20000"/>
              </a:spcBef>
            </a:pPr>
            <a:endParaRPr lang="en-US" sz="1600">
              <a:solidFill>
                <a:schemeClr val="tx1"/>
              </a:solidFill>
            </a:endParaRPr>
          </a:p>
        </p:txBody>
      </p:sp>
      <p:sp>
        <p:nvSpPr>
          <p:cNvPr id="4111" name="Rectangle 7"/>
          <p:cNvSpPr>
            <a:spLocks noChangeArrowheads="1"/>
          </p:cNvSpPr>
          <p:nvPr/>
        </p:nvSpPr>
        <p:spPr bwMode="auto">
          <a:xfrm>
            <a:off x="1323975" y="3671888"/>
            <a:ext cx="1771650" cy="143827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100">
              <a:solidFill>
                <a:schemeClr val="tx1"/>
              </a:solidFill>
            </a:endParaRPr>
          </a:p>
          <a:p>
            <a:pPr algn="ctr">
              <a:spcBef>
                <a:spcPct val="20000"/>
              </a:spcBef>
            </a:pPr>
            <a:r>
              <a:rPr lang="en-US" sz="1800" u="sng">
                <a:solidFill>
                  <a:schemeClr val="tx1"/>
                </a:solidFill>
              </a:rPr>
              <a:t>Kings of Judah</a:t>
            </a:r>
            <a:r>
              <a:rPr lang="en-US" sz="1800">
                <a:solidFill>
                  <a:schemeClr val="tx1"/>
                </a:solidFill>
              </a:rPr>
              <a:t>: Uzziah, Jotham, Ahaz, Hezekiah</a:t>
            </a:r>
          </a:p>
        </p:txBody>
      </p:sp>
      <p:sp>
        <p:nvSpPr>
          <p:cNvPr id="4112" name="Rectangle 9"/>
          <p:cNvSpPr>
            <a:spLocks noChangeArrowheads="1"/>
          </p:cNvSpPr>
          <p:nvPr/>
        </p:nvSpPr>
        <p:spPr bwMode="auto">
          <a:xfrm>
            <a:off x="3095625" y="3675063"/>
            <a:ext cx="1962150" cy="1435100"/>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800" u="sng">
                <a:solidFill>
                  <a:schemeClr val="tx1"/>
                </a:solidFill>
              </a:rPr>
              <a:t>Kings of Judah</a:t>
            </a:r>
            <a:r>
              <a:rPr lang="en-US" sz="1800">
                <a:solidFill>
                  <a:schemeClr val="tx1"/>
                </a:solidFill>
              </a:rPr>
              <a:t>: Josiah, Jehoahaz Jehoiakim, Jehoiachin, Zedekiah</a:t>
            </a:r>
          </a:p>
        </p:txBody>
      </p:sp>
      <p:sp>
        <p:nvSpPr>
          <p:cNvPr id="4113" name="Rectangle 11"/>
          <p:cNvSpPr>
            <a:spLocks noChangeArrowheads="1"/>
          </p:cNvSpPr>
          <p:nvPr/>
        </p:nvSpPr>
        <p:spPr bwMode="auto">
          <a:xfrm>
            <a:off x="5029200" y="3662363"/>
            <a:ext cx="1828800" cy="1446212"/>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800">
              <a:solidFill>
                <a:schemeClr val="tx1"/>
              </a:solidFill>
            </a:endParaRPr>
          </a:p>
          <a:p>
            <a:pPr algn="ctr">
              <a:spcBef>
                <a:spcPct val="20000"/>
              </a:spcBef>
            </a:pPr>
            <a:r>
              <a:rPr lang="en-US" sz="1600" u="sng">
                <a:solidFill>
                  <a:schemeClr val="tx1"/>
                </a:solidFill>
              </a:rPr>
              <a:t>King of Judah</a:t>
            </a:r>
            <a:r>
              <a:rPr lang="en-US" sz="1600">
                <a:solidFill>
                  <a:schemeClr val="tx1"/>
                </a:solidFill>
              </a:rPr>
              <a:t>:  Zedekiah</a:t>
            </a:r>
          </a:p>
          <a:p>
            <a:pPr algn="ctr">
              <a:spcBef>
                <a:spcPct val="20000"/>
              </a:spcBef>
            </a:pPr>
            <a:r>
              <a:rPr lang="en-US" sz="1600" u="sng">
                <a:solidFill>
                  <a:schemeClr val="tx1"/>
                </a:solidFill>
              </a:rPr>
              <a:t>King of Babylon</a:t>
            </a:r>
            <a:r>
              <a:rPr lang="en-US" sz="1600">
                <a:solidFill>
                  <a:schemeClr val="tx1"/>
                </a:solidFill>
              </a:rPr>
              <a:t>:  Nebuchadnezzar</a:t>
            </a:r>
          </a:p>
        </p:txBody>
      </p:sp>
      <p:sp>
        <p:nvSpPr>
          <p:cNvPr id="4114" name="Rectangle 3"/>
          <p:cNvSpPr txBox="1">
            <a:spLocks noChangeArrowheads="1"/>
          </p:cNvSpPr>
          <p:nvPr/>
        </p:nvSpPr>
        <p:spPr bwMode="auto">
          <a:xfrm>
            <a:off x="6724650" y="5108575"/>
            <a:ext cx="2419350" cy="482600"/>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algn="ctr">
              <a:spcBef>
                <a:spcPct val="20000"/>
              </a:spcBef>
            </a:pPr>
            <a:r>
              <a:rPr lang="en-US" sz="1800">
                <a:solidFill>
                  <a:schemeClr val="tx1"/>
                </a:solidFill>
              </a:rPr>
              <a:t>605-536 BC</a:t>
            </a:r>
          </a:p>
        </p:txBody>
      </p:sp>
      <p:sp>
        <p:nvSpPr>
          <p:cNvPr id="4115" name="Rectangle 7"/>
          <p:cNvSpPr>
            <a:spLocks noChangeArrowheads="1"/>
          </p:cNvSpPr>
          <p:nvPr/>
        </p:nvSpPr>
        <p:spPr bwMode="auto">
          <a:xfrm>
            <a:off x="1295400" y="5119688"/>
            <a:ext cx="1771650" cy="468312"/>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800">
                <a:solidFill>
                  <a:schemeClr val="tx1"/>
                </a:solidFill>
              </a:rPr>
              <a:t>740-680 BC</a:t>
            </a:r>
          </a:p>
        </p:txBody>
      </p:sp>
      <p:sp>
        <p:nvSpPr>
          <p:cNvPr id="4116" name="Rectangle 9"/>
          <p:cNvSpPr>
            <a:spLocks noChangeArrowheads="1"/>
          </p:cNvSpPr>
          <p:nvPr/>
        </p:nvSpPr>
        <p:spPr bwMode="auto">
          <a:xfrm>
            <a:off x="3067050" y="5122863"/>
            <a:ext cx="1962150" cy="468312"/>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800">
                <a:solidFill>
                  <a:schemeClr val="tx1"/>
                </a:solidFill>
              </a:rPr>
              <a:t>627-585 BC</a:t>
            </a:r>
          </a:p>
        </p:txBody>
      </p:sp>
      <p:sp>
        <p:nvSpPr>
          <p:cNvPr id="4117" name="Rectangle 11"/>
          <p:cNvSpPr>
            <a:spLocks noChangeArrowheads="1"/>
          </p:cNvSpPr>
          <p:nvPr/>
        </p:nvSpPr>
        <p:spPr bwMode="auto">
          <a:xfrm>
            <a:off x="5029200" y="5108575"/>
            <a:ext cx="1828800" cy="458788"/>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800">
                <a:solidFill>
                  <a:schemeClr val="tx1"/>
                </a:solidFill>
              </a:rPr>
              <a:t>592-570 BC</a:t>
            </a:r>
          </a:p>
        </p:txBody>
      </p:sp>
      <p:sp>
        <p:nvSpPr>
          <p:cNvPr id="4118" name="Rectangle 3"/>
          <p:cNvSpPr txBox="1">
            <a:spLocks noChangeArrowheads="1"/>
          </p:cNvSpPr>
          <p:nvPr/>
        </p:nvSpPr>
        <p:spPr bwMode="auto">
          <a:xfrm>
            <a:off x="6724650" y="5576888"/>
            <a:ext cx="2419350" cy="105727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algn="ctr">
              <a:spcBef>
                <a:spcPct val="20000"/>
              </a:spcBef>
            </a:pPr>
            <a:endParaRPr lang="en-US" sz="1800">
              <a:solidFill>
                <a:schemeClr val="tx1"/>
              </a:solidFill>
            </a:endParaRPr>
          </a:p>
          <a:p>
            <a:pPr algn="ctr">
              <a:spcBef>
                <a:spcPct val="20000"/>
              </a:spcBef>
            </a:pPr>
            <a:r>
              <a:rPr lang="en-US" sz="1800">
                <a:solidFill>
                  <a:schemeClr val="tx1"/>
                </a:solidFill>
              </a:rPr>
              <a:t>Daniel 1-6</a:t>
            </a:r>
          </a:p>
        </p:txBody>
      </p:sp>
      <p:sp>
        <p:nvSpPr>
          <p:cNvPr id="4119" name="Rectangle 7"/>
          <p:cNvSpPr>
            <a:spLocks noChangeArrowheads="1"/>
          </p:cNvSpPr>
          <p:nvPr/>
        </p:nvSpPr>
        <p:spPr bwMode="auto">
          <a:xfrm>
            <a:off x="1295400" y="5588000"/>
            <a:ext cx="1771650" cy="1049338"/>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100">
              <a:solidFill>
                <a:schemeClr val="tx1"/>
              </a:solidFill>
            </a:endParaRPr>
          </a:p>
          <a:p>
            <a:pPr algn="ctr">
              <a:spcBef>
                <a:spcPct val="20000"/>
              </a:spcBef>
            </a:pPr>
            <a:r>
              <a:rPr lang="en-US" sz="1800">
                <a:solidFill>
                  <a:schemeClr val="tx1"/>
                </a:solidFill>
              </a:rPr>
              <a:t>2 Kings 15-21;</a:t>
            </a:r>
          </a:p>
          <a:p>
            <a:pPr algn="ctr">
              <a:spcBef>
                <a:spcPct val="20000"/>
              </a:spcBef>
            </a:pPr>
            <a:r>
              <a:rPr lang="en-US" sz="1800">
                <a:solidFill>
                  <a:schemeClr val="tx1"/>
                </a:solidFill>
              </a:rPr>
              <a:t>2 Chron. 26-30</a:t>
            </a:r>
          </a:p>
        </p:txBody>
      </p:sp>
      <p:sp>
        <p:nvSpPr>
          <p:cNvPr id="4120" name="Rectangle 9"/>
          <p:cNvSpPr>
            <a:spLocks noChangeArrowheads="1"/>
          </p:cNvSpPr>
          <p:nvPr/>
        </p:nvSpPr>
        <p:spPr bwMode="auto">
          <a:xfrm>
            <a:off x="3067050" y="5591175"/>
            <a:ext cx="1962150" cy="1047750"/>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800">
              <a:solidFill>
                <a:schemeClr val="tx1"/>
              </a:solidFill>
            </a:endParaRPr>
          </a:p>
          <a:p>
            <a:pPr algn="ctr">
              <a:spcBef>
                <a:spcPct val="20000"/>
              </a:spcBef>
            </a:pPr>
            <a:r>
              <a:rPr lang="en-US" sz="1800">
                <a:solidFill>
                  <a:schemeClr val="tx1"/>
                </a:solidFill>
              </a:rPr>
              <a:t>2 Kings 22-25</a:t>
            </a:r>
          </a:p>
        </p:txBody>
      </p:sp>
      <p:sp>
        <p:nvSpPr>
          <p:cNvPr id="4121" name="Rectangle 11"/>
          <p:cNvSpPr>
            <a:spLocks noChangeArrowheads="1"/>
          </p:cNvSpPr>
          <p:nvPr/>
        </p:nvSpPr>
        <p:spPr bwMode="auto">
          <a:xfrm>
            <a:off x="5029200" y="5576888"/>
            <a:ext cx="1828800" cy="105727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800">
              <a:solidFill>
                <a:schemeClr val="tx1"/>
              </a:solidFill>
            </a:endParaRPr>
          </a:p>
          <a:p>
            <a:pPr algn="ctr">
              <a:spcBef>
                <a:spcPct val="20000"/>
              </a:spcBef>
            </a:pPr>
            <a:endParaRPr lang="en-US" sz="800">
              <a:solidFill>
                <a:schemeClr val="tx1"/>
              </a:solidFill>
            </a:endParaRPr>
          </a:p>
          <a:p>
            <a:pPr algn="ctr">
              <a:spcBef>
                <a:spcPct val="20000"/>
              </a:spcBef>
            </a:pPr>
            <a:r>
              <a:rPr lang="en-US" sz="1800">
                <a:solidFill>
                  <a:schemeClr val="tx1"/>
                </a:solidFill>
              </a:rPr>
              <a:t>Daniel 1-6</a:t>
            </a:r>
          </a:p>
        </p:txBody>
      </p:sp>
      <p:sp>
        <p:nvSpPr>
          <p:cNvPr id="4122" name="Rectangle 7"/>
          <p:cNvSpPr>
            <a:spLocks noChangeArrowheads="1"/>
          </p:cNvSpPr>
          <p:nvPr/>
        </p:nvSpPr>
        <p:spPr bwMode="auto">
          <a:xfrm>
            <a:off x="0" y="1157288"/>
            <a:ext cx="1323975" cy="1287462"/>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100">
              <a:solidFill>
                <a:schemeClr val="tx1"/>
              </a:solidFill>
            </a:endParaRPr>
          </a:p>
          <a:p>
            <a:pPr algn="ctr">
              <a:spcBef>
                <a:spcPct val="20000"/>
              </a:spcBef>
            </a:pPr>
            <a:r>
              <a:rPr lang="en-US" sz="2400">
                <a:solidFill>
                  <a:schemeClr val="tx1"/>
                </a:solidFill>
              </a:rPr>
              <a:t>TO WHOM</a:t>
            </a:r>
          </a:p>
        </p:txBody>
      </p:sp>
      <p:sp>
        <p:nvSpPr>
          <p:cNvPr id="4123" name="Rectangle 7"/>
          <p:cNvSpPr>
            <a:spLocks noChangeArrowheads="1"/>
          </p:cNvSpPr>
          <p:nvPr/>
        </p:nvSpPr>
        <p:spPr bwMode="auto">
          <a:xfrm>
            <a:off x="0" y="2452688"/>
            <a:ext cx="1323975" cy="120967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800">
              <a:solidFill>
                <a:schemeClr val="tx1"/>
              </a:solidFill>
            </a:endParaRPr>
          </a:p>
          <a:p>
            <a:pPr algn="ctr">
              <a:spcBef>
                <a:spcPct val="20000"/>
              </a:spcBef>
            </a:pPr>
            <a:r>
              <a:rPr lang="en-US" sz="2000" b="1">
                <a:solidFill>
                  <a:schemeClr val="tx1"/>
                </a:solidFill>
              </a:rPr>
              <a:t>ABOUT</a:t>
            </a:r>
            <a:endParaRPr lang="en-US" sz="1600" b="1">
              <a:solidFill>
                <a:schemeClr val="tx1"/>
              </a:solidFill>
            </a:endParaRPr>
          </a:p>
        </p:txBody>
      </p:sp>
      <p:sp>
        <p:nvSpPr>
          <p:cNvPr id="4124" name="Rectangle 7"/>
          <p:cNvSpPr>
            <a:spLocks noChangeArrowheads="1"/>
          </p:cNvSpPr>
          <p:nvPr/>
        </p:nvSpPr>
        <p:spPr bwMode="auto">
          <a:xfrm>
            <a:off x="0" y="3671888"/>
            <a:ext cx="1323975" cy="143827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100">
              <a:solidFill>
                <a:schemeClr val="tx1"/>
              </a:solidFill>
            </a:endParaRPr>
          </a:p>
          <a:p>
            <a:pPr algn="ctr">
              <a:spcBef>
                <a:spcPct val="20000"/>
              </a:spcBef>
            </a:pPr>
            <a:r>
              <a:rPr lang="en-US" sz="2000" b="1">
                <a:solidFill>
                  <a:schemeClr val="tx1"/>
                </a:solidFill>
              </a:rPr>
              <a:t>DURING REIGNS OF:</a:t>
            </a:r>
          </a:p>
        </p:txBody>
      </p:sp>
      <p:sp>
        <p:nvSpPr>
          <p:cNvPr id="4125" name="Rectangle 7"/>
          <p:cNvSpPr>
            <a:spLocks noChangeArrowheads="1"/>
          </p:cNvSpPr>
          <p:nvPr/>
        </p:nvSpPr>
        <p:spPr bwMode="auto">
          <a:xfrm>
            <a:off x="-28575" y="5119688"/>
            <a:ext cx="1323975" cy="455612"/>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800" b="1">
                <a:solidFill>
                  <a:schemeClr val="tx1"/>
                </a:solidFill>
              </a:rPr>
              <a:t>DATES</a:t>
            </a:r>
          </a:p>
        </p:txBody>
      </p:sp>
      <p:sp>
        <p:nvSpPr>
          <p:cNvPr id="4126" name="Rectangle 7"/>
          <p:cNvSpPr>
            <a:spLocks noChangeArrowheads="1"/>
          </p:cNvSpPr>
          <p:nvPr/>
        </p:nvSpPr>
        <p:spPr bwMode="auto">
          <a:xfrm>
            <a:off x="-28575" y="5588000"/>
            <a:ext cx="1323975" cy="1049338"/>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100">
              <a:solidFill>
                <a:schemeClr val="tx1"/>
              </a:solidFill>
            </a:endParaRPr>
          </a:p>
          <a:p>
            <a:pPr algn="ctr">
              <a:spcBef>
                <a:spcPct val="20000"/>
              </a:spcBef>
            </a:pPr>
            <a:r>
              <a:rPr lang="en-US" sz="1500">
                <a:solidFill>
                  <a:schemeClr val="tx1"/>
                </a:solidFill>
              </a:rPr>
              <a:t>HISTORICAL</a:t>
            </a:r>
            <a:r>
              <a:rPr lang="en-US" sz="1600">
                <a:solidFill>
                  <a:schemeClr val="tx1"/>
                </a:solidFill>
              </a:rPr>
              <a:t> SETTING</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oss Arnold\Documents\Scanned Documents\OT Prophets Timelin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228600"/>
            <a:ext cx="916622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s8.wikipaintings.org/images/michelangelo/the-prophet-jeremiah-1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76200"/>
            <a:ext cx="53054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File:Jeremiah lame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14300"/>
            <a:ext cx="474345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533400"/>
          </a:xfrm>
        </p:spPr>
        <p:txBody>
          <a:bodyPr/>
          <a:lstStyle/>
          <a:p>
            <a:r>
              <a:rPr lang="en-US" sz="2800" b="1" smtClean="0"/>
              <a:t>The Message of Jeremiah</a:t>
            </a:r>
          </a:p>
        </p:txBody>
      </p:sp>
      <p:sp>
        <p:nvSpPr>
          <p:cNvPr id="20483" name="Content Placeholder 2"/>
          <p:cNvSpPr>
            <a:spLocks noGrp="1"/>
          </p:cNvSpPr>
          <p:nvPr>
            <p:ph idx="1"/>
          </p:nvPr>
        </p:nvSpPr>
        <p:spPr>
          <a:xfrm>
            <a:off x="228600" y="609600"/>
            <a:ext cx="8915400" cy="6172200"/>
          </a:xfrm>
        </p:spPr>
        <p:txBody>
          <a:bodyPr/>
          <a:lstStyle/>
          <a:p>
            <a:pPr marL="0" indent="0">
              <a:buFontTx/>
              <a:buNone/>
            </a:pPr>
            <a:r>
              <a:rPr lang="en-US" sz="2400" b="1" smtClean="0"/>
              <a:t>Like Isaiah before him, Jeremiah emphasizes the 3-Point message of the Old Testament prophets:  </a:t>
            </a:r>
          </a:p>
          <a:p>
            <a:pPr marL="0" indent="0">
              <a:buFontTx/>
              <a:buNone/>
            </a:pPr>
            <a:endParaRPr lang="en-US" sz="2400" smtClean="0"/>
          </a:p>
          <a:p>
            <a:pPr marL="0" indent="0">
              <a:buFontTx/>
              <a:buAutoNum type="arabicPeriod"/>
            </a:pPr>
            <a:r>
              <a:rPr lang="en-US" sz="2400" b="1" i="1" smtClean="0"/>
              <a:t>  You (Israel/Judah) have broken the covenant; you had 	better repent! </a:t>
            </a:r>
          </a:p>
          <a:p>
            <a:pPr marL="0" indent="0">
              <a:buFontTx/>
              <a:buAutoNum type="arabicPeriod"/>
            </a:pPr>
            <a:r>
              <a:rPr lang="en-US" sz="2400" b="1" i="1" smtClean="0"/>
              <a:t>  No repentance?  Then judgment!  Judgment will also 	come on all nations.</a:t>
            </a:r>
          </a:p>
          <a:p>
            <a:pPr marL="0" indent="0">
              <a:buFontTx/>
              <a:buAutoNum type="arabicPeriod"/>
            </a:pPr>
            <a:r>
              <a:rPr lang="en-US" sz="2400" b="1" i="1" smtClean="0"/>
              <a:t>  Yet there is hope beyond the judgment, of a glorious 	future restoration for both Israel/Judah and for the 	nations.</a:t>
            </a:r>
          </a:p>
          <a:p>
            <a:pPr marL="0" indent="0">
              <a:buFontTx/>
              <a:buAutoNum type="arabicPeriod"/>
            </a:pPr>
            <a:endParaRPr lang="en-US" sz="2400" smtClean="0"/>
          </a:p>
          <a:p>
            <a:pPr marL="0" indent="0">
              <a:buFontTx/>
              <a:buNone/>
            </a:pPr>
            <a:r>
              <a:rPr lang="en-US" sz="2400" smtClean="0"/>
              <a:t>Also like Isaiah, Jeremiah points to the specific failings of the Hebrew people: </a:t>
            </a:r>
            <a:r>
              <a:rPr lang="en-US" sz="2400" b="1" smtClean="0">
                <a:solidFill>
                  <a:srgbClr val="FFFF00"/>
                </a:solidFill>
              </a:rPr>
              <a:t>idolatry</a:t>
            </a:r>
            <a:r>
              <a:rPr lang="en-US" sz="2400" smtClean="0"/>
              <a:t>, </a:t>
            </a:r>
            <a:r>
              <a:rPr lang="en-US" sz="2400" b="1" smtClean="0">
                <a:solidFill>
                  <a:srgbClr val="FFFF00"/>
                </a:solidFill>
              </a:rPr>
              <a:t>social injustice</a:t>
            </a:r>
            <a:r>
              <a:rPr lang="en-US" sz="2400" smtClean="0"/>
              <a:t>, and </a:t>
            </a:r>
            <a:r>
              <a:rPr lang="en-US" sz="2400" b="1" smtClean="0">
                <a:solidFill>
                  <a:srgbClr val="FFFF00"/>
                </a:solidFill>
              </a:rPr>
              <a:t>religious ritualism </a:t>
            </a:r>
            <a:r>
              <a:rPr lang="en-US" sz="2400" smtClean="0"/>
              <a:t>instead of true worship.</a:t>
            </a:r>
          </a:p>
          <a:p>
            <a:pPr marL="0" indent="0">
              <a:buFontTx/>
              <a:buNone/>
            </a:pPr>
            <a:endParaRPr lang="en-US" sz="2400" smtClean="0"/>
          </a:p>
          <a:p>
            <a:pPr marL="0" indent="0">
              <a:buFontTx/>
              <a:buNone/>
            </a:pPr>
            <a:r>
              <a:rPr lang="en-US" sz="2400" smtClean="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 calcmode="lin" valueType="num">
                                      <p:cBhvr additive="base">
                                        <p:cTn id="3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381000"/>
          </a:xfrm>
        </p:spPr>
        <p:txBody>
          <a:bodyPr/>
          <a:lstStyle/>
          <a:p>
            <a:r>
              <a:rPr lang="en-US" sz="2800" b="1" smtClean="0"/>
              <a:t>The Message of Jeremiah</a:t>
            </a:r>
          </a:p>
        </p:txBody>
      </p:sp>
      <p:sp>
        <p:nvSpPr>
          <p:cNvPr id="20483" name="Content Placeholder 2"/>
          <p:cNvSpPr>
            <a:spLocks noGrp="1"/>
          </p:cNvSpPr>
          <p:nvPr>
            <p:ph idx="1"/>
          </p:nvPr>
        </p:nvSpPr>
        <p:spPr>
          <a:xfrm>
            <a:off x="228600" y="609600"/>
            <a:ext cx="8610600" cy="6096000"/>
          </a:xfrm>
        </p:spPr>
        <p:txBody>
          <a:bodyPr/>
          <a:lstStyle/>
          <a:p>
            <a:pPr>
              <a:defRPr/>
            </a:pPr>
            <a:r>
              <a:rPr lang="en-US" sz="2800" u="sng" dirty="0" smtClean="0"/>
              <a:t>Date of the Book</a:t>
            </a:r>
            <a:r>
              <a:rPr lang="en-US" sz="2800" dirty="0" smtClean="0"/>
              <a:t>:  c. 585 BC</a:t>
            </a:r>
          </a:p>
          <a:p>
            <a:pPr marL="0" indent="0">
              <a:buFontTx/>
              <a:buNone/>
              <a:defRPr/>
            </a:pPr>
            <a:endParaRPr lang="en-US" sz="1000" dirty="0" smtClean="0"/>
          </a:p>
          <a:p>
            <a:pPr>
              <a:defRPr/>
            </a:pPr>
            <a:r>
              <a:rPr lang="en-US" sz="2800" u="sng" dirty="0" smtClean="0"/>
              <a:t>Theme and Purpose</a:t>
            </a:r>
            <a:r>
              <a:rPr lang="en-US" sz="2800" dirty="0" smtClean="0"/>
              <a:t>: The theme is Judgment Against Judah.  The book identifies the sins, idolatry and covenant breaking by the people of the Kingdom of Judah, and the coming judgment at the hands of the Babylonian Empire.</a:t>
            </a:r>
          </a:p>
          <a:p>
            <a:pPr>
              <a:defRPr/>
            </a:pPr>
            <a:endParaRPr lang="en-US" sz="1000" dirty="0" smtClean="0"/>
          </a:p>
          <a:p>
            <a:pPr>
              <a:defRPr/>
            </a:pPr>
            <a:r>
              <a:rPr lang="en-US" sz="2800" u="sng" dirty="0" smtClean="0"/>
              <a:t>Key Chapter</a:t>
            </a:r>
            <a:r>
              <a:rPr lang="en-US" sz="2800" dirty="0" smtClean="0"/>
              <a:t>:  Chapter 31.  Amid all the declarations </a:t>
            </a:r>
            <a:r>
              <a:rPr lang="en-US" sz="2800" dirty="0"/>
              <a:t>given by God through Jeremiah </a:t>
            </a:r>
            <a:r>
              <a:rPr lang="en-US" sz="2800" dirty="0" smtClean="0"/>
              <a:t>of coming judgment and condemnation, the 31</a:t>
            </a:r>
            <a:r>
              <a:rPr lang="en-US" sz="2800" baseline="30000" dirty="0" smtClean="0"/>
              <a:t>st</a:t>
            </a:r>
            <a:r>
              <a:rPr lang="en-US" sz="2800" dirty="0" smtClean="0"/>
              <a:t> chapter of the Book of Jeremiah promises a time of renewal when Yahweh will make a new covenant and write it on the hearts of all the people.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 calcmode="lin" valueType="num">
                                      <p:cBhvr additive="base">
                                        <p:cTn id="19"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oss Arnold\Documents\Scanned Documents\Image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135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oss Arnold\Documents\Scanned Documents\Image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57988"/>
            <a:ext cx="9267825" cy="136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13507</TotalTime>
  <Words>691</Words>
  <Application>Microsoft Office PowerPoint</Application>
  <PresentationFormat>On-screen Show (4:3)</PresentationFormat>
  <Paragraphs>148</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Castellar</vt:lpstr>
      <vt:lpstr>Default Design</vt:lpstr>
      <vt:lpstr>PowerPoint Presentation</vt:lpstr>
      <vt:lpstr>PowerPoint Presentation</vt:lpstr>
      <vt:lpstr>Daniel</vt:lpstr>
      <vt:lpstr>PowerPoint Presentation</vt:lpstr>
      <vt:lpstr>PowerPoint Presentation</vt:lpstr>
      <vt:lpstr>The Message of Jeremiah</vt:lpstr>
      <vt:lpstr>The Message of Jeremiah</vt:lpstr>
      <vt:lpstr>PowerPoint Presentation</vt:lpstr>
      <vt:lpstr>PowerPoint Presentation</vt:lpstr>
      <vt:lpstr>Key Verses in Jeremiah</vt:lpstr>
      <vt:lpstr>Key Verses in Jeremiah</vt:lpstr>
      <vt:lpstr>The Message of Jeremiah</vt:lpstr>
      <vt:lpstr>PowerPoint Presentation</vt:lpstr>
      <vt:lpstr>PowerPoint Presentation</vt:lpstr>
      <vt:lpstr>The Message of Lamentations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Across the Lifespan</dc:title>
  <dc:creator>John Stevenson</dc:creator>
  <cp:lastModifiedBy>Carolyn</cp:lastModifiedBy>
  <cp:revision>348</cp:revision>
  <cp:lastPrinted>2013-07-17T15:55:25Z</cp:lastPrinted>
  <dcterms:created xsi:type="dcterms:W3CDTF">2007-12-04T08:55:22Z</dcterms:created>
  <dcterms:modified xsi:type="dcterms:W3CDTF">2013-07-17T17:20:18Z</dcterms:modified>
</cp:coreProperties>
</file>