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3" d="100"/>
          <a:sy n="123" d="100"/>
        </p:scale>
        <p:origin x="-120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4288"/>
            <a:ext cx="9155113" cy="6884988"/>
            <a:chOff x="0" y="-9"/>
            <a:chExt cx="5767" cy="4337"/>
          </a:xfrm>
        </p:grpSpPr>
        <p:sp>
          <p:nvSpPr>
            <p:cNvPr id="5" name="Freeform 3"/>
            <p:cNvSpPr>
              <a:spLocks/>
            </p:cNvSpPr>
            <p:nvPr/>
          </p:nvSpPr>
          <p:spPr bwMode="hidden">
            <a:xfrm>
              <a:off x="1632" y="-5"/>
              <a:ext cx="1737" cy="4333"/>
            </a:xfrm>
            <a:custGeom>
              <a:avLst/>
              <a:gdLst>
                <a:gd name="T0" fmla="*/ 494 w 1737"/>
                <a:gd name="T1" fmla="*/ 4478 h 4320"/>
                <a:gd name="T2" fmla="*/ 1737 w 1737"/>
                <a:gd name="T3" fmla="*/ 4489 h 4320"/>
                <a:gd name="T4" fmla="*/ 524 w 1737"/>
                <a:gd name="T5" fmla="*/ 0 h 4320"/>
                <a:gd name="T6" fmla="*/ 0 w 1737"/>
                <a:gd name="T7" fmla="*/ 7 h 4320"/>
                <a:gd name="T8" fmla="*/ 494 w 1737"/>
                <a:gd name="T9" fmla="*/ 4478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400">
                <a:solidFill>
                  <a:srgbClr val="FFFFFF"/>
                </a:solidFill>
                <a:latin typeface="Times New Roman" pitchFamily="18" charset="0"/>
              </a:endParaRPr>
            </a:p>
          </p:txBody>
        </p:sp>
        <p:sp>
          <p:nvSpPr>
            <p:cNvPr id="6" name="Freeform 4"/>
            <p:cNvSpPr>
              <a:spLocks/>
            </p:cNvSpPr>
            <p:nvPr/>
          </p:nvSpPr>
          <p:spPr bwMode="hidden">
            <a:xfrm>
              <a:off x="0" y="-7"/>
              <a:ext cx="1737" cy="4329"/>
            </a:xfrm>
            <a:custGeom>
              <a:avLst/>
              <a:gdLst>
                <a:gd name="T0" fmla="*/ 494 w 1737"/>
                <a:gd name="T1" fmla="*/ 4426 h 4320"/>
                <a:gd name="T2" fmla="*/ 1737 w 1737"/>
                <a:gd name="T3" fmla="*/ 4437 h 4320"/>
                <a:gd name="T4" fmla="*/ 524 w 1737"/>
                <a:gd name="T5" fmla="*/ 0 h 4320"/>
                <a:gd name="T6" fmla="*/ 0 w 1737"/>
                <a:gd name="T7" fmla="*/ 7 h 4320"/>
                <a:gd name="T8" fmla="*/ 494 w 1737"/>
                <a:gd name="T9" fmla="*/ 4426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400">
                <a:solidFill>
                  <a:srgbClr val="FFFFFF"/>
                </a:solidFill>
                <a:latin typeface="Times New Roman" pitchFamily="18" charset="0"/>
              </a:endParaRPr>
            </a:p>
          </p:txBody>
        </p:sp>
        <p:sp>
          <p:nvSpPr>
            <p:cNvPr id="7" name="Freeform 5"/>
            <p:cNvSpPr>
              <a:spLocks/>
            </p:cNvSpPr>
            <p:nvPr/>
          </p:nvSpPr>
          <p:spPr bwMode="hidden">
            <a:xfrm>
              <a:off x="3744" y="-4"/>
              <a:ext cx="1739" cy="4330"/>
            </a:xfrm>
            <a:custGeom>
              <a:avLst/>
              <a:gdLst>
                <a:gd name="T0" fmla="*/ 494 w 1739"/>
                <a:gd name="T1" fmla="*/ 3379 h 4420"/>
                <a:gd name="T2" fmla="*/ 1739 w 1739"/>
                <a:gd name="T3" fmla="*/ 3383 h 4420"/>
                <a:gd name="T4" fmla="*/ 524 w 1739"/>
                <a:gd name="T5" fmla="*/ 0 h 4420"/>
                <a:gd name="T6" fmla="*/ 0 w 1739"/>
                <a:gd name="T7" fmla="*/ 7 h 4420"/>
                <a:gd name="T8" fmla="*/ 494 w 1739"/>
                <a:gd name="T9" fmla="*/ 3379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400">
                <a:solidFill>
                  <a:srgbClr val="FFFFFF"/>
                </a:solidFill>
                <a:latin typeface="Times New Roman" pitchFamily="18" charset="0"/>
              </a:endParaRPr>
            </a:p>
          </p:txBody>
        </p:sp>
        <p:sp>
          <p:nvSpPr>
            <p:cNvPr id="8" name="Freeform 6"/>
            <p:cNvSpPr>
              <a:spLocks/>
            </p:cNvSpPr>
            <p:nvPr/>
          </p:nvSpPr>
          <p:spPr bwMode="hidden">
            <a:xfrm>
              <a:off x="1920" y="-9"/>
              <a:ext cx="2080" cy="4324"/>
            </a:xfrm>
            <a:custGeom>
              <a:avLst/>
              <a:gdLst>
                <a:gd name="T0" fmla="*/ 0 w 2080"/>
                <a:gd name="T1" fmla="*/ 7 h 4338"/>
                <a:gd name="T2" fmla="*/ 1870 w 2080"/>
                <a:gd name="T3" fmla="*/ 4157 h 4338"/>
                <a:gd name="T4" fmla="*/ 2080 w 2080"/>
                <a:gd name="T5" fmla="*/ 4157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400">
                <a:solidFill>
                  <a:srgbClr val="FFFFFF"/>
                </a:solidFill>
                <a:latin typeface="Times New Roman" pitchFamily="18" charset="0"/>
              </a:endParaRPr>
            </a:p>
          </p:txBody>
        </p:sp>
        <p:sp>
          <p:nvSpPr>
            <p:cNvPr id="9" name="Freeform 7"/>
            <p:cNvSpPr>
              <a:spLocks/>
            </p:cNvSpPr>
            <p:nvPr/>
          </p:nvSpPr>
          <p:spPr bwMode="hidden">
            <a:xfrm>
              <a:off x="117" y="97"/>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10" name="Freeform 8"/>
            <p:cNvSpPr>
              <a:spLocks/>
            </p:cNvSpPr>
            <p:nvPr/>
          </p:nvSpPr>
          <p:spPr bwMode="hidden">
            <a:xfrm rot="2702961" flipH="1">
              <a:off x="810" y="766"/>
              <a:ext cx="2544" cy="1008"/>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11" name="Freeform 9"/>
            <p:cNvSpPr>
              <a:spLocks/>
            </p:cNvSpPr>
            <p:nvPr/>
          </p:nvSpPr>
          <p:spPr bwMode="hidden">
            <a:xfrm>
              <a:off x="83" y="49"/>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12" name="Freeform 10"/>
            <p:cNvSpPr>
              <a:spLocks/>
            </p:cNvSpPr>
            <p:nvPr/>
          </p:nvSpPr>
          <p:spPr bwMode="hidden">
            <a:xfrm rot="-2895842">
              <a:off x="-984" y="1041"/>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13" name="Freeform 11"/>
            <p:cNvSpPr>
              <a:spLocks/>
            </p:cNvSpPr>
            <p:nvPr/>
          </p:nvSpPr>
          <p:spPr bwMode="hidden">
            <a:xfrm rot="-2305141">
              <a:off x="1331" y="913"/>
              <a:ext cx="3594" cy="1735"/>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14" name="Freeform 12"/>
            <p:cNvSpPr>
              <a:spLocks/>
            </p:cNvSpPr>
            <p:nvPr/>
          </p:nvSpPr>
          <p:spPr bwMode="hidden">
            <a:xfrm rot="2084418" flipH="1">
              <a:off x="1859" y="865"/>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15" name="Freeform 13"/>
            <p:cNvSpPr>
              <a:spLocks/>
            </p:cNvSpPr>
            <p:nvPr/>
          </p:nvSpPr>
          <p:spPr bwMode="hidden">
            <a:xfrm>
              <a:off x="4250" y="-7"/>
              <a:ext cx="1089" cy="2285"/>
            </a:xfrm>
            <a:custGeom>
              <a:avLst/>
              <a:gdLst>
                <a:gd name="T0" fmla="*/ 0 w 1089"/>
                <a:gd name="T1" fmla="*/ 2265 h 2285"/>
                <a:gd name="T2" fmla="*/ 1030 w 1089"/>
                <a:gd name="T3" fmla="*/ 0 h 2285"/>
                <a:gd name="T4" fmla="*/ 1089 w 1089"/>
                <a:gd name="T5" fmla="*/ 0 h 2285"/>
                <a:gd name="T6" fmla="*/ 37 w 1089"/>
                <a:gd name="T7" fmla="*/ 2285 h 2285"/>
                <a:gd name="T8" fmla="*/ 0 w 1089"/>
                <a:gd name="T9" fmla="*/ 2265 h 2285"/>
              </a:gdLst>
              <a:ahLst/>
              <a:cxnLst>
                <a:cxn ang="0">
                  <a:pos x="T0" y="T1"/>
                </a:cxn>
                <a:cxn ang="0">
                  <a:pos x="T2" y="T3"/>
                </a:cxn>
                <a:cxn ang="0">
                  <a:pos x="T4" y="T5"/>
                </a:cxn>
                <a:cxn ang="0">
                  <a:pos x="T6" y="T7"/>
                </a:cxn>
                <a:cxn ang="0">
                  <a:pos x="T8" y="T9"/>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16" name="Rectangle 14"/>
            <p:cNvSpPr>
              <a:spLocks noChangeArrowheads="1"/>
            </p:cNvSpPr>
            <p:nvPr/>
          </p:nvSpPr>
          <p:spPr bwMode="invGray">
            <a:xfrm>
              <a:off x="0" y="2441"/>
              <a:ext cx="5760" cy="432"/>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400">
                <a:solidFill>
                  <a:srgbClr val="FFFFFF"/>
                </a:solidFill>
                <a:latin typeface="Times New Roman" pitchFamily="18" charset="0"/>
              </a:endParaRPr>
            </a:p>
          </p:txBody>
        </p:sp>
        <p:sp>
          <p:nvSpPr>
            <p:cNvPr id="17" name="Freeform 15"/>
            <p:cNvSpPr>
              <a:spLocks/>
            </p:cNvSpPr>
            <p:nvPr/>
          </p:nvSpPr>
          <p:spPr bwMode="invGray">
            <a:xfrm>
              <a:off x="1632" y="2487"/>
              <a:ext cx="1737" cy="382"/>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400">
                <a:solidFill>
                  <a:srgbClr val="FFFFFF"/>
                </a:solidFill>
                <a:latin typeface="Times New Roman" pitchFamily="18" charset="0"/>
              </a:endParaRPr>
            </a:p>
          </p:txBody>
        </p:sp>
        <p:sp>
          <p:nvSpPr>
            <p:cNvPr id="18" name="Freeform 16"/>
            <p:cNvSpPr>
              <a:spLocks/>
            </p:cNvSpPr>
            <p:nvPr/>
          </p:nvSpPr>
          <p:spPr bwMode="invGray">
            <a:xfrm>
              <a:off x="0" y="2487"/>
              <a:ext cx="1737" cy="381"/>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400">
                <a:solidFill>
                  <a:srgbClr val="FFFFFF"/>
                </a:solidFill>
                <a:latin typeface="Times New Roman" pitchFamily="18" charset="0"/>
              </a:endParaRPr>
            </a:p>
          </p:txBody>
        </p:sp>
        <p:sp>
          <p:nvSpPr>
            <p:cNvPr id="19" name="Freeform 17"/>
            <p:cNvSpPr>
              <a:spLocks/>
            </p:cNvSpPr>
            <p:nvPr/>
          </p:nvSpPr>
          <p:spPr bwMode="invGray">
            <a:xfrm>
              <a:off x="3744" y="2487"/>
              <a:ext cx="1739" cy="382"/>
            </a:xfrm>
            <a:custGeom>
              <a:avLst/>
              <a:gdLst>
                <a:gd name="T0" fmla="*/ 494 w 1739"/>
                <a:gd name="T1" fmla="*/ 0 h 4420"/>
                <a:gd name="T2" fmla="*/ 1739 w 1739"/>
                <a:gd name="T3" fmla="*/ 0 h 4420"/>
                <a:gd name="T4" fmla="*/ 524 w 1739"/>
                <a:gd name="T5" fmla="*/ 0 h 4420"/>
                <a:gd name="T6" fmla="*/ 0 w 1739"/>
                <a:gd name="T7" fmla="*/ 0 h 4420"/>
                <a:gd name="T8" fmla="*/ 494 w 1739"/>
                <a:gd name="T9" fmla="*/ 0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400">
                <a:solidFill>
                  <a:srgbClr val="FFFFFF"/>
                </a:solidFill>
                <a:latin typeface="Times New Roman" pitchFamily="18" charset="0"/>
              </a:endParaRPr>
            </a:p>
          </p:txBody>
        </p:sp>
        <p:sp>
          <p:nvSpPr>
            <p:cNvPr id="20" name="Freeform 18"/>
            <p:cNvSpPr>
              <a:spLocks/>
            </p:cNvSpPr>
            <p:nvPr/>
          </p:nvSpPr>
          <p:spPr bwMode="invGray">
            <a:xfrm>
              <a:off x="1920" y="2487"/>
              <a:ext cx="2080" cy="381"/>
            </a:xfrm>
            <a:custGeom>
              <a:avLst/>
              <a:gdLst>
                <a:gd name="T0" fmla="*/ 0 w 2080"/>
                <a:gd name="T1" fmla="*/ 0 h 4338"/>
                <a:gd name="T2" fmla="*/ 1870 w 2080"/>
                <a:gd name="T3" fmla="*/ 0 h 4338"/>
                <a:gd name="T4" fmla="*/ 2080 w 2080"/>
                <a:gd name="T5" fmla="*/ 0 h 4338"/>
                <a:gd name="T6" fmla="*/ 1033 w 2080"/>
                <a:gd name="T7" fmla="*/ 0 h 4338"/>
                <a:gd name="T8" fmla="*/ 0 w 2080"/>
                <a:gd name="T9" fmla="*/ 0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400">
                <a:solidFill>
                  <a:srgbClr val="FFFFFF"/>
                </a:solidFill>
                <a:latin typeface="Times New Roman" pitchFamily="18" charset="0"/>
              </a:endParaRPr>
            </a:p>
          </p:txBody>
        </p:sp>
        <p:sp>
          <p:nvSpPr>
            <p:cNvPr id="21" name="Rectangle 19"/>
            <p:cNvSpPr>
              <a:spLocks noChangeArrowheads="1"/>
            </p:cNvSpPr>
            <p:nvPr/>
          </p:nvSpPr>
          <p:spPr bwMode="invGray">
            <a:xfrm>
              <a:off x="7" y="2456"/>
              <a:ext cx="5760" cy="432"/>
            </a:xfrm>
            <a:prstGeom prst="rect">
              <a:avLst/>
            </a:prstGeom>
            <a:solidFill>
              <a:schemeClr val="bg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400">
                <a:solidFill>
                  <a:srgbClr val="FFFFFF"/>
                </a:solidFill>
                <a:latin typeface="Times New Roman" pitchFamily="18" charset="0"/>
              </a:endParaRPr>
            </a:p>
          </p:txBody>
        </p:sp>
        <p:sp>
          <p:nvSpPr>
            <p:cNvPr id="22" name="Freeform 20"/>
            <p:cNvSpPr>
              <a:spLocks/>
            </p:cNvSpPr>
            <p:nvPr/>
          </p:nvSpPr>
          <p:spPr bwMode="invGray">
            <a:xfrm>
              <a:off x="2583" y="2449"/>
              <a:ext cx="1036" cy="420"/>
            </a:xfrm>
            <a:custGeom>
              <a:avLst/>
              <a:gdLst>
                <a:gd name="T0" fmla="*/ 1027 w 1036"/>
                <a:gd name="T1" fmla="*/ 0 h 420"/>
                <a:gd name="T2" fmla="*/ 0 w 1036"/>
                <a:gd name="T3" fmla="*/ 417 h 420"/>
                <a:gd name="T4" fmla="*/ 24 w 1036"/>
                <a:gd name="T5" fmla="*/ 420 h 420"/>
                <a:gd name="T6" fmla="*/ 1036 w 1036"/>
                <a:gd name="T7" fmla="*/ 16 h 420"/>
                <a:gd name="T8" fmla="*/ 1027 w 1036"/>
                <a:gd name="T9" fmla="*/ 0 h 420"/>
              </a:gdLst>
              <a:ahLst/>
              <a:cxnLst>
                <a:cxn ang="0">
                  <a:pos x="T0" y="T1"/>
                </a:cxn>
                <a:cxn ang="0">
                  <a:pos x="T2" y="T3"/>
                </a:cxn>
                <a:cxn ang="0">
                  <a:pos x="T4" y="T5"/>
                </a:cxn>
                <a:cxn ang="0">
                  <a:pos x="T6" y="T7"/>
                </a:cxn>
                <a:cxn ang="0">
                  <a:pos x="T8" y="T9"/>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23" name="Freeform 21"/>
            <p:cNvSpPr>
              <a:spLocks/>
            </p:cNvSpPr>
            <p:nvPr/>
          </p:nvSpPr>
          <p:spPr bwMode="invGray">
            <a:xfrm rot="18897039" flipH="1">
              <a:off x="148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24" name="Freeform 22"/>
            <p:cNvSpPr>
              <a:spLocks/>
            </p:cNvSpPr>
            <p:nvPr/>
          </p:nvSpPr>
          <p:spPr bwMode="invGray">
            <a:xfrm rot="18897039" flipH="1">
              <a:off x="76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25" name="Freeform 23"/>
            <p:cNvSpPr>
              <a:spLocks/>
            </p:cNvSpPr>
            <p:nvPr/>
          </p:nvSpPr>
          <p:spPr bwMode="invGray">
            <a:xfrm rot="18897039" flipH="1">
              <a:off x="31" y="2385"/>
              <a:ext cx="1034" cy="487"/>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26" name="Freeform 24"/>
            <p:cNvSpPr>
              <a:spLocks/>
            </p:cNvSpPr>
            <p:nvPr/>
          </p:nvSpPr>
          <p:spPr bwMode="invGray">
            <a:xfrm flipH="1" flipV="1">
              <a:off x="576" y="2441"/>
              <a:ext cx="3552"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27" name="Freeform 25"/>
            <p:cNvSpPr>
              <a:spLocks/>
            </p:cNvSpPr>
            <p:nvPr/>
          </p:nvSpPr>
          <p:spPr bwMode="invGray">
            <a:xfrm flipH="1" flipV="1">
              <a:off x="240"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28" name="Freeform 26"/>
            <p:cNvSpPr>
              <a:spLocks/>
            </p:cNvSpPr>
            <p:nvPr/>
          </p:nvSpPr>
          <p:spPr bwMode="invGray">
            <a:xfrm flipH="1" flipV="1">
              <a:off x="3036" y="2489"/>
              <a:ext cx="1332" cy="383"/>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29" name="Freeform 27"/>
            <p:cNvSpPr>
              <a:spLocks/>
            </p:cNvSpPr>
            <p:nvPr/>
          </p:nvSpPr>
          <p:spPr bwMode="invGray">
            <a:xfrm flipH="1" flipV="1">
              <a:off x="3984"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30" name="Freeform 28"/>
            <p:cNvSpPr>
              <a:spLocks/>
            </p:cNvSpPr>
            <p:nvPr/>
          </p:nvSpPr>
          <p:spPr bwMode="invGray">
            <a:xfrm flipH="1" flipV="1">
              <a:off x="3456" y="2441"/>
              <a:ext cx="2304"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31" name="Rectangle 29"/>
            <p:cNvSpPr>
              <a:spLocks noChangeArrowheads="1"/>
            </p:cNvSpPr>
            <p:nvPr/>
          </p:nvSpPr>
          <p:spPr bwMode="invGray">
            <a:xfrm>
              <a:off x="0" y="2462"/>
              <a:ext cx="5760" cy="14"/>
            </a:xfrm>
            <a:prstGeom prst="rect">
              <a:avLst/>
            </a:prstGeom>
            <a:gradFill rotWithShape="0">
              <a:gsLst>
                <a:gs pos="0">
                  <a:schemeClr val="bg2"/>
                </a:gs>
                <a:gs pos="50000">
                  <a:schemeClr val="accent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32" name="Rectangle 30"/>
            <p:cNvSpPr>
              <a:spLocks noChangeArrowheads="1"/>
            </p:cNvSpPr>
            <p:nvPr/>
          </p:nvSpPr>
          <p:spPr bwMode="hidden">
            <a:xfrm>
              <a:off x="0" y="2880"/>
              <a:ext cx="5760" cy="57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400">
                <a:solidFill>
                  <a:srgbClr val="FFFFFF"/>
                </a:solidFill>
                <a:latin typeface="Times New Roman" pitchFamily="18" charset="0"/>
              </a:endParaRPr>
            </a:p>
          </p:txBody>
        </p:sp>
        <p:sp>
          <p:nvSpPr>
            <p:cNvPr id="33" name="Rectangle 31"/>
            <p:cNvSpPr>
              <a:spLocks noChangeArrowheads="1"/>
            </p:cNvSpPr>
            <p:nvPr/>
          </p:nvSpPr>
          <p:spPr bwMode="hidden">
            <a:xfrm>
              <a:off x="0" y="3408"/>
              <a:ext cx="5760" cy="9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400">
                <a:solidFill>
                  <a:srgbClr val="FFFFFF"/>
                </a:solidFill>
                <a:latin typeface="Times New Roman" pitchFamily="18" charset="0"/>
              </a:endParaRPr>
            </a:p>
          </p:txBody>
        </p:sp>
        <p:pic>
          <p:nvPicPr>
            <p:cNvPr id="34" name="Picture 32" descr="D:\FRONTPAGE THEMES\BLITZ\BTZBUL1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 y="1650"/>
              <a:ext cx="20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417" name="Rectangle 33"/>
          <p:cNvSpPr>
            <a:spLocks noGrp="1" noChangeArrowheads="1"/>
          </p:cNvSpPr>
          <p:nvPr>
            <p:ph type="ctrTitle"/>
          </p:nvPr>
        </p:nvSpPr>
        <p:spPr>
          <a:xfrm>
            <a:off x="1676400" y="1905000"/>
            <a:ext cx="7239000" cy="1905000"/>
          </a:xfrm>
        </p:spPr>
        <p:txBody>
          <a:bodyPr/>
          <a:lstStyle>
            <a:lvl1pPr algn="l">
              <a:defRPr/>
            </a:lvl1pPr>
          </a:lstStyle>
          <a:p>
            <a:pPr lvl="0"/>
            <a:r>
              <a:rPr lang="en-US" noProof="0" smtClean="0"/>
              <a:t>Click to edit Master title style</a:t>
            </a:r>
          </a:p>
        </p:txBody>
      </p:sp>
      <p:sp>
        <p:nvSpPr>
          <p:cNvPr id="16418" name="Rectangle 34"/>
          <p:cNvSpPr>
            <a:spLocks noGrp="1" noChangeArrowheads="1"/>
          </p:cNvSpPr>
          <p:nvPr>
            <p:ph type="subTitle" idx="1"/>
          </p:nvPr>
        </p:nvSpPr>
        <p:spPr>
          <a:xfrm>
            <a:off x="1676400" y="4572000"/>
            <a:ext cx="6400800" cy="1679575"/>
          </a:xfrm>
        </p:spPr>
        <p:txBody>
          <a:bodyPr anchor="ctr"/>
          <a:lstStyle>
            <a:lvl1pPr marL="0" indent="0" algn="ctr">
              <a:buFontTx/>
              <a:buNone/>
              <a:defRPr/>
            </a:lvl1pPr>
          </a:lstStyle>
          <a:p>
            <a:pPr lvl="0"/>
            <a:r>
              <a:rPr lang="en-US" noProof="0" smtClean="0"/>
              <a:t>Click to edit Master subtitle style</a:t>
            </a:r>
          </a:p>
        </p:txBody>
      </p:sp>
      <p:sp>
        <p:nvSpPr>
          <p:cNvPr id="35" name="Rectangle 35"/>
          <p:cNvSpPr>
            <a:spLocks noGrp="1" noChangeArrowheads="1"/>
          </p:cNvSpPr>
          <p:nvPr>
            <p:ph type="dt" sz="half" idx="10"/>
          </p:nvPr>
        </p:nvSpPr>
        <p:spPr>
          <a:xfrm>
            <a:off x="685800" y="6324600"/>
            <a:ext cx="1905000" cy="457200"/>
          </a:xfrm>
        </p:spPr>
        <p:txBody>
          <a:bodyPr/>
          <a:lstStyle>
            <a:lvl1pPr>
              <a:defRPr/>
            </a:lvl1pPr>
          </a:lstStyle>
          <a:p>
            <a:pPr>
              <a:defRPr/>
            </a:pPr>
            <a:endParaRPr lang="en-US">
              <a:solidFill>
                <a:srgbClr val="FFFFFF"/>
              </a:solidFill>
            </a:endParaRPr>
          </a:p>
        </p:txBody>
      </p:sp>
      <p:sp>
        <p:nvSpPr>
          <p:cNvPr id="36" name="Rectangle 36"/>
          <p:cNvSpPr>
            <a:spLocks noGrp="1" noChangeArrowheads="1"/>
          </p:cNvSpPr>
          <p:nvPr>
            <p:ph type="ftr" sz="quarter" idx="11"/>
          </p:nvPr>
        </p:nvSpPr>
        <p:spPr>
          <a:xfrm>
            <a:off x="3124200" y="6324600"/>
            <a:ext cx="2895600" cy="457200"/>
          </a:xfrm>
        </p:spPr>
        <p:txBody>
          <a:bodyPr/>
          <a:lstStyle>
            <a:lvl1pPr>
              <a:defRPr/>
            </a:lvl1pPr>
          </a:lstStyle>
          <a:p>
            <a:pPr>
              <a:defRPr/>
            </a:pPr>
            <a:endParaRPr lang="en-US">
              <a:solidFill>
                <a:srgbClr val="FFFFFF"/>
              </a:solidFill>
            </a:endParaRPr>
          </a:p>
        </p:txBody>
      </p:sp>
      <p:sp>
        <p:nvSpPr>
          <p:cNvPr id="37" name="Rectangle 37"/>
          <p:cNvSpPr>
            <a:spLocks noGrp="1" noChangeArrowheads="1"/>
          </p:cNvSpPr>
          <p:nvPr>
            <p:ph type="sldNum" sz="quarter" idx="12"/>
          </p:nvPr>
        </p:nvSpPr>
        <p:spPr>
          <a:xfrm>
            <a:off x="6553200" y="6324600"/>
            <a:ext cx="1905000" cy="457200"/>
          </a:xfrm>
        </p:spPr>
        <p:txBody>
          <a:bodyPr/>
          <a:lstStyle>
            <a:lvl1pPr>
              <a:defRPr/>
            </a:lvl1pPr>
          </a:lstStyle>
          <a:p>
            <a:pPr>
              <a:defRPr/>
            </a:pPr>
            <a:fld id="{897BEDA7-BE4B-410D-830B-FBC48310704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12372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34"/>
          <p:cNvSpPr>
            <a:spLocks noGrp="1" noChangeArrowheads="1"/>
          </p:cNvSpPr>
          <p:nvPr>
            <p:ph type="sldNum" sz="quarter" idx="12"/>
          </p:nvPr>
        </p:nvSpPr>
        <p:spPr>
          <a:ln/>
        </p:spPr>
        <p:txBody>
          <a:bodyPr/>
          <a:lstStyle>
            <a:lvl1pPr>
              <a:defRPr/>
            </a:lvl1pPr>
          </a:lstStyle>
          <a:p>
            <a:pPr>
              <a:defRPr/>
            </a:pPr>
            <a:fld id="{5E0704C8-A459-4F5E-A579-C67E8B91B0E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392427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65138"/>
            <a:ext cx="1943100" cy="56308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65138"/>
            <a:ext cx="5676900" cy="5630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34"/>
          <p:cNvSpPr>
            <a:spLocks noGrp="1" noChangeArrowheads="1"/>
          </p:cNvSpPr>
          <p:nvPr>
            <p:ph type="sldNum" sz="quarter" idx="12"/>
          </p:nvPr>
        </p:nvSpPr>
        <p:spPr>
          <a:ln/>
        </p:spPr>
        <p:txBody>
          <a:bodyPr/>
          <a:lstStyle>
            <a:lvl1pPr>
              <a:defRPr/>
            </a:lvl1pPr>
          </a:lstStyle>
          <a:p>
            <a:pPr>
              <a:defRPr/>
            </a:pPr>
            <a:fld id="{6C8A6118-4C5F-4E70-A2D1-35FCE5144F6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74968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34"/>
          <p:cNvSpPr>
            <a:spLocks noGrp="1" noChangeArrowheads="1"/>
          </p:cNvSpPr>
          <p:nvPr>
            <p:ph type="sldNum" sz="quarter" idx="12"/>
          </p:nvPr>
        </p:nvSpPr>
        <p:spPr>
          <a:ln/>
        </p:spPr>
        <p:txBody>
          <a:bodyPr/>
          <a:lstStyle>
            <a:lvl1pPr>
              <a:defRPr/>
            </a:lvl1pPr>
          </a:lstStyle>
          <a:p>
            <a:pPr>
              <a:defRPr/>
            </a:pPr>
            <a:fld id="{A8CB5002-D3F4-4C06-B738-58E10FBB83F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607282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34"/>
          <p:cNvSpPr>
            <a:spLocks noGrp="1" noChangeArrowheads="1"/>
          </p:cNvSpPr>
          <p:nvPr>
            <p:ph type="sldNum" sz="quarter" idx="12"/>
          </p:nvPr>
        </p:nvSpPr>
        <p:spPr>
          <a:ln/>
        </p:spPr>
        <p:txBody>
          <a:bodyPr/>
          <a:lstStyle>
            <a:lvl1pPr>
              <a:defRPr/>
            </a:lvl1pPr>
          </a:lstStyle>
          <a:p>
            <a:pPr>
              <a:defRPr/>
            </a:pPr>
            <a:fld id="{88928B33-0876-4A48-9526-BC72D884BE5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22499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34"/>
          <p:cNvSpPr>
            <a:spLocks noGrp="1" noChangeArrowheads="1"/>
          </p:cNvSpPr>
          <p:nvPr>
            <p:ph type="sldNum" sz="quarter" idx="12"/>
          </p:nvPr>
        </p:nvSpPr>
        <p:spPr>
          <a:ln/>
        </p:spPr>
        <p:txBody>
          <a:bodyPr/>
          <a:lstStyle>
            <a:lvl1pPr>
              <a:defRPr/>
            </a:lvl1pPr>
          </a:lstStyle>
          <a:p>
            <a:pPr>
              <a:defRPr/>
            </a:pPr>
            <a:fld id="{A348D4BE-E6A0-4021-B6F4-93589165EAB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4762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3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34"/>
          <p:cNvSpPr>
            <a:spLocks noGrp="1" noChangeArrowheads="1"/>
          </p:cNvSpPr>
          <p:nvPr>
            <p:ph type="sldNum" sz="quarter" idx="12"/>
          </p:nvPr>
        </p:nvSpPr>
        <p:spPr>
          <a:ln/>
        </p:spPr>
        <p:txBody>
          <a:bodyPr/>
          <a:lstStyle>
            <a:lvl1pPr>
              <a:defRPr/>
            </a:lvl1pPr>
          </a:lstStyle>
          <a:p>
            <a:pPr>
              <a:defRPr/>
            </a:pPr>
            <a:fld id="{3FB55794-66D6-4EE2-92F7-84B8FB3D038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624426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3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34"/>
          <p:cNvSpPr>
            <a:spLocks noGrp="1" noChangeArrowheads="1"/>
          </p:cNvSpPr>
          <p:nvPr>
            <p:ph type="sldNum" sz="quarter" idx="12"/>
          </p:nvPr>
        </p:nvSpPr>
        <p:spPr>
          <a:ln/>
        </p:spPr>
        <p:txBody>
          <a:bodyPr/>
          <a:lstStyle>
            <a:lvl1pPr>
              <a:defRPr/>
            </a:lvl1pPr>
          </a:lstStyle>
          <a:p>
            <a:pPr>
              <a:defRPr/>
            </a:pPr>
            <a:fld id="{4D7511CD-0059-442A-8AD8-798BC3C5EAF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213334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3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34"/>
          <p:cNvSpPr>
            <a:spLocks noGrp="1" noChangeArrowheads="1"/>
          </p:cNvSpPr>
          <p:nvPr>
            <p:ph type="sldNum" sz="quarter" idx="12"/>
          </p:nvPr>
        </p:nvSpPr>
        <p:spPr>
          <a:ln/>
        </p:spPr>
        <p:txBody>
          <a:bodyPr/>
          <a:lstStyle>
            <a:lvl1pPr>
              <a:defRPr/>
            </a:lvl1pPr>
          </a:lstStyle>
          <a:p>
            <a:pPr>
              <a:defRPr/>
            </a:pPr>
            <a:fld id="{80E7B5AF-B1D7-4687-A3AE-BD982DFCC48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920969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34"/>
          <p:cNvSpPr>
            <a:spLocks noGrp="1" noChangeArrowheads="1"/>
          </p:cNvSpPr>
          <p:nvPr>
            <p:ph type="sldNum" sz="quarter" idx="12"/>
          </p:nvPr>
        </p:nvSpPr>
        <p:spPr>
          <a:ln/>
        </p:spPr>
        <p:txBody>
          <a:bodyPr/>
          <a:lstStyle>
            <a:lvl1pPr>
              <a:defRPr/>
            </a:lvl1pPr>
          </a:lstStyle>
          <a:p>
            <a:pPr>
              <a:defRPr/>
            </a:pPr>
            <a:fld id="{AAA5EA55-9D77-4D54-8A50-20D36FCDA81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462179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34"/>
          <p:cNvSpPr>
            <a:spLocks noGrp="1" noChangeArrowheads="1"/>
          </p:cNvSpPr>
          <p:nvPr>
            <p:ph type="sldNum" sz="quarter" idx="12"/>
          </p:nvPr>
        </p:nvSpPr>
        <p:spPr>
          <a:ln/>
        </p:spPr>
        <p:txBody>
          <a:bodyPr/>
          <a:lstStyle>
            <a:lvl1pPr>
              <a:defRPr/>
            </a:lvl1pPr>
          </a:lstStyle>
          <a:p>
            <a:pPr>
              <a:defRPr/>
            </a:pPr>
            <a:fld id="{FCC4D84F-6542-4B4A-A70E-F4CB4C1DAEB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99980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7405688"/>
            <a:chOff x="0" y="-9"/>
            <a:chExt cx="5760" cy="4665"/>
          </a:xfrm>
        </p:grpSpPr>
        <p:sp>
          <p:nvSpPr>
            <p:cNvPr id="1032" name="Freeform 3"/>
            <p:cNvSpPr>
              <a:spLocks/>
            </p:cNvSpPr>
            <p:nvPr/>
          </p:nvSpPr>
          <p:spPr bwMode="hidden">
            <a:xfrm>
              <a:off x="1632" y="-5"/>
              <a:ext cx="1737" cy="4333"/>
            </a:xfrm>
            <a:custGeom>
              <a:avLst/>
              <a:gdLst>
                <a:gd name="T0" fmla="*/ 494 w 1737"/>
                <a:gd name="T1" fmla="*/ 4478 h 4320"/>
                <a:gd name="T2" fmla="*/ 1737 w 1737"/>
                <a:gd name="T3" fmla="*/ 4489 h 4320"/>
                <a:gd name="T4" fmla="*/ 524 w 1737"/>
                <a:gd name="T5" fmla="*/ 0 h 4320"/>
                <a:gd name="T6" fmla="*/ 0 w 1737"/>
                <a:gd name="T7" fmla="*/ 7 h 4320"/>
                <a:gd name="T8" fmla="*/ 494 w 1737"/>
                <a:gd name="T9" fmla="*/ 4478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400">
                <a:solidFill>
                  <a:srgbClr val="FFFFFF"/>
                </a:solidFill>
                <a:latin typeface="Times New Roman" pitchFamily="18" charset="0"/>
              </a:endParaRPr>
            </a:p>
          </p:txBody>
        </p:sp>
        <p:sp>
          <p:nvSpPr>
            <p:cNvPr id="1033" name="Freeform 4"/>
            <p:cNvSpPr>
              <a:spLocks/>
            </p:cNvSpPr>
            <p:nvPr/>
          </p:nvSpPr>
          <p:spPr bwMode="hidden">
            <a:xfrm>
              <a:off x="0" y="-7"/>
              <a:ext cx="1737" cy="4329"/>
            </a:xfrm>
            <a:custGeom>
              <a:avLst/>
              <a:gdLst>
                <a:gd name="T0" fmla="*/ 494 w 1737"/>
                <a:gd name="T1" fmla="*/ 4426 h 4320"/>
                <a:gd name="T2" fmla="*/ 1737 w 1737"/>
                <a:gd name="T3" fmla="*/ 4437 h 4320"/>
                <a:gd name="T4" fmla="*/ 524 w 1737"/>
                <a:gd name="T5" fmla="*/ 0 h 4320"/>
                <a:gd name="T6" fmla="*/ 0 w 1737"/>
                <a:gd name="T7" fmla="*/ 7 h 4320"/>
                <a:gd name="T8" fmla="*/ 494 w 1737"/>
                <a:gd name="T9" fmla="*/ 4426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400">
                <a:solidFill>
                  <a:srgbClr val="FFFFFF"/>
                </a:solidFill>
                <a:latin typeface="Times New Roman" pitchFamily="18" charset="0"/>
              </a:endParaRPr>
            </a:p>
          </p:txBody>
        </p:sp>
        <p:sp>
          <p:nvSpPr>
            <p:cNvPr id="1034" name="Freeform 5"/>
            <p:cNvSpPr>
              <a:spLocks/>
            </p:cNvSpPr>
            <p:nvPr/>
          </p:nvSpPr>
          <p:spPr bwMode="hidden">
            <a:xfrm>
              <a:off x="3744" y="-4"/>
              <a:ext cx="1739" cy="4330"/>
            </a:xfrm>
            <a:custGeom>
              <a:avLst/>
              <a:gdLst>
                <a:gd name="T0" fmla="*/ 494 w 1739"/>
                <a:gd name="T1" fmla="*/ 3379 h 4420"/>
                <a:gd name="T2" fmla="*/ 1739 w 1739"/>
                <a:gd name="T3" fmla="*/ 3383 h 4420"/>
                <a:gd name="T4" fmla="*/ 524 w 1739"/>
                <a:gd name="T5" fmla="*/ 0 h 4420"/>
                <a:gd name="T6" fmla="*/ 0 w 1739"/>
                <a:gd name="T7" fmla="*/ 7 h 4420"/>
                <a:gd name="T8" fmla="*/ 494 w 1739"/>
                <a:gd name="T9" fmla="*/ 3379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400">
                <a:solidFill>
                  <a:srgbClr val="FFFFFF"/>
                </a:solidFill>
                <a:latin typeface="Times New Roman" pitchFamily="18" charset="0"/>
              </a:endParaRPr>
            </a:p>
          </p:txBody>
        </p:sp>
        <p:sp>
          <p:nvSpPr>
            <p:cNvPr id="1035" name="Freeform 6"/>
            <p:cNvSpPr>
              <a:spLocks/>
            </p:cNvSpPr>
            <p:nvPr/>
          </p:nvSpPr>
          <p:spPr bwMode="hidden">
            <a:xfrm>
              <a:off x="1920" y="-9"/>
              <a:ext cx="2080" cy="4324"/>
            </a:xfrm>
            <a:custGeom>
              <a:avLst/>
              <a:gdLst>
                <a:gd name="T0" fmla="*/ 0 w 2080"/>
                <a:gd name="T1" fmla="*/ 7 h 4338"/>
                <a:gd name="T2" fmla="*/ 1870 w 2080"/>
                <a:gd name="T3" fmla="*/ 4157 h 4338"/>
                <a:gd name="T4" fmla="*/ 2080 w 2080"/>
                <a:gd name="T5" fmla="*/ 4157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400">
                <a:solidFill>
                  <a:srgbClr val="FFFFFF"/>
                </a:solidFill>
                <a:latin typeface="Times New Roman" pitchFamily="18" charset="0"/>
              </a:endParaRPr>
            </a:p>
          </p:txBody>
        </p:sp>
        <p:sp>
          <p:nvSpPr>
            <p:cNvPr id="15367" name="Freeform 7"/>
            <p:cNvSpPr>
              <a:spLocks/>
            </p:cNvSpPr>
            <p:nvPr/>
          </p:nvSpPr>
          <p:spPr bwMode="hidden">
            <a:xfrm>
              <a:off x="117" y="97"/>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15368" name="Freeform 8"/>
            <p:cNvSpPr>
              <a:spLocks/>
            </p:cNvSpPr>
            <p:nvPr/>
          </p:nvSpPr>
          <p:spPr bwMode="hidden">
            <a:xfrm rot="2702961" flipH="1">
              <a:off x="810" y="766"/>
              <a:ext cx="2544" cy="1008"/>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15369" name="Freeform 9"/>
            <p:cNvSpPr>
              <a:spLocks/>
            </p:cNvSpPr>
            <p:nvPr/>
          </p:nvSpPr>
          <p:spPr bwMode="hidden">
            <a:xfrm>
              <a:off x="83" y="49"/>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15370" name="Freeform 10"/>
            <p:cNvSpPr>
              <a:spLocks/>
            </p:cNvSpPr>
            <p:nvPr userDrawn="1"/>
          </p:nvSpPr>
          <p:spPr bwMode="hidden">
            <a:xfrm rot="-2895842">
              <a:off x="-984" y="1041"/>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15371" name="Freeform 11"/>
            <p:cNvSpPr>
              <a:spLocks/>
            </p:cNvSpPr>
            <p:nvPr/>
          </p:nvSpPr>
          <p:spPr bwMode="hidden">
            <a:xfrm rot="-2305141">
              <a:off x="1331" y="913"/>
              <a:ext cx="3594" cy="1735"/>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15372" name="Freeform 12"/>
            <p:cNvSpPr>
              <a:spLocks/>
            </p:cNvSpPr>
            <p:nvPr/>
          </p:nvSpPr>
          <p:spPr bwMode="hidden">
            <a:xfrm rot="2084418" flipH="1">
              <a:off x="1859" y="865"/>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15373" name="Freeform 13"/>
            <p:cNvSpPr>
              <a:spLocks/>
            </p:cNvSpPr>
            <p:nvPr/>
          </p:nvSpPr>
          <p:spPr bwMode="hidden">
            <a:xfrm>
              <a:off x="4250" y="-7"/>
              <a:ext cx="1089" cy="2285"/>
            </a:xfrm>
            <a:custGeom>
              <a:avLst/>
              <a:gdLst>
                <a:gd name="T0" fmla="*/ 0 w 1089"/>
                <a:gd name="T1" fmla="*/ 2265 h 2285"/>
                <a:gd name="T2" fmla="*/ 1030 w 1089"/>
                <a:gd name="T3" fmla="*/ 0 h 2285"/>
                <a:gd name="T4" fmla="*/ 1089 w 1089"/>
                <a:gd name="T5" fmla="*/ 0 h 2285"/>
                <a:gd name="T6" fmla="*/ 37 w 1089"/>
                <a:gd name="T7" fmla="*/ 2285 h 2285"/>
                <a:gd name="T8" fmla="*/ 0 w 1089"/>
                <a:gd name="T9" fmla="*/ 2265 h 2285"/>
              </a:gdLst>
              <a:ahLst/>
              <a:cxnLst>
                <a:cxn ang="0">
                  <a:pos x="T0" y="T1"/>
                </a:cxn>
                <a:cxn ang="0">
                  <a:pos x="T2" y="T3"/>
                </a:cxn>
                <a:cxn ang="0">
                  <a:pos x="T4" y="T5"/>
                </a:cxn>
                <a:cxn ang="0">
                  <a:pos x="T6" y="T7"/>
                </a:cxn>
                <a:cxn ang="0">
                  <a:pos x="T8" y="T9"/>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1043" name="Rectangle 14"/>
            <p:cNvSpPr>
              <a:spLocks noChangeArrowheads="1"/>
            </p:cNvSpPr>
            <p:nvPr/>
          </p:nvSpPr>
          <p:spPr bwMode="hidden">
            <a:xfrm>
              <a:off x="0" y="3910"/>
              <a:ext cx="5760" cy="432"/>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400">
                <a:solidFill>
                  <a:srgbClr val="FFFFFF"/>
                </a:solidFill>
                <a:latin typeface="Times New Roman" pitchFamily="18" charset="0"/>
              </a:endParaRPr>
            </a:p>
          </p:txBody>
        </p:sp>
        <p:sp>
          <p:nvSpPr>
            <p:cNvPr id="1044" name="Freeform 15"/>
            <p:cNvSpPr>
              <a:spLocks/>
            </p:cNvSpPr>
            <p:nvPr/>
          </p:nvSpPr>
          <p:spPr bwMode="hidden">
            <a:xfrm>
              <a:off x="1632" y="3956"/>
              <a:ext cx="1737" cy="382"/>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400">
                <a:solidFill>
                  <a:srgbClr val="FFFFFF"/>
                </a:solidFill>
                <a:latin typeface="Times New Roman" pitchFamily="18" charset="0"/>
              </a:endParaRPr>
            </a:p>
          </p:txBody>
        </p:sp>
        <p:sp>
          <p:nvSpPr>
            <p:cNvPr id="1045" name="Freeform 16"/>
            <p:cNvSpPr>
              <a:spLocks/>
            </p:cNvSpPr>
            <p:nvPr/>
          </p:nvSpPr>
          <p:spPr bwMode="hidden">
            <a:xfrm>
              <a:off x="0" y="3956"/>
              <a:ext cx="1737" cy="381"/>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400">
                <a:solidFill>
                  <a:srgbClr val="FFFFFF"/>
                </a:solidFill>
                <a:latin typeface="Times New Roman" pitchFamily="18" charset="0"/>
              </a:endParaRPr>
            </a:p>
          </p:txBody>
        </p:sp>
        <p:sp>
          <p:nvSpPr>
            <p:cNvPr id="1046" name="Freeform 17"/>
            <p:cNvSpPr>
              <a:spLocks/>
            </p:cNvSpPr>
            <p:nvPr/>
          </p:nvSpPr>
          <p:spPr bwMode="hidden">
            <a:xfrm>
              <a:off x="3744" y="3956"/>
              <a:ext cx="1739" cy="382"/>
            </a:xfrm>
            <a:custGeom>
              <a:avLst/>
              <a:gdLst>
                <a:gd name="T0" fmla="*/ 494 w 1739"/>
                <a:gd name="T1" fmla="*/ 0 h 4420"/>
                <a:gd name="T2" fmla="*/ 1739 w 1739"/>
                <a:gd name="T3" fmla="*/ 0 h 4420"/>
                <a:gd name="T4" fmla="*/ 524 w 1739"/>
                <a:gd name="T5" fmla="*/ 0 h 4420"/>
                <a:gd name="T6" fmla="*/ 0 w 1739"/>
                <a:gd name="T7" fmla="*/ 0 h 4420"/>
                <a:gd name="T8" fmla="*/ 494 w 1739"/>
                <a:gd name="T9" fmla="*/ 0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400">
                <a:solidFill>
                  <a:srgbClr val="FFFFFF"/>
                </a:solidFill>
                <a:latin typeface="Times New Roman" pitchFamily="18" charset="0"/>
              </a:endParaRPr>
            </a:p>
          </p:txBody>
        </p:sp>
        <p:sp>
          <p:nvSpPr>
            <p:cNvPr id="1047" name="Freeform 18"/>
            <p:cNvSpPr>
              <a:spLocks/>
            </p:cNvSpPr>
            <p:nvPr/>
          </p:nvSpPr>
          <p:spPr bwMode="hidden">
            <a:xfrm>
              <a:off x="1920" y="3956"/>
              <a:ext cx="2080" cy="381"/>
            </a:xfrm>
            <a:custGeom>
              <a:avLst/>
              <a:gdLst>
                <a:gd name="T0" fmla="*/ 0 w 2080"/>
                <a:gd name="T1" fmla="*/ 0 h 4338"/>
                <a:gd name="T2" fmla="*/ 1870 w 2080"/>
                <a:gd name="T3" fmla="*/ 0 h 4338"/>
                <a:gd name="T4" fmla="*/ 2080 w 2080"/>
                <a:gd name="T5" fmla="*/ 0 h 4338"/>
                <a:gd name="T6" fmla="*/ 1033 w 2080"/>
                <a:gd name="T7" fmla="*/ 0 h 4338"/>
                <a:gd name="T8" fmla="*/ 0 w 2080"/>
                <a:gd name="T9" fmla="*/ 0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400">
                <a:solidFill>
                  <a:srgbClr val="FFFFFF"/>
                </a:solidFill>
                <a:latin typeface="Times New Roman" pitchFamily="18" charset="0"/>
              </a:endParaRPr>
            </a:p>
          </p:txBody>
        </p:sp>
        <p:sp>
          <p:nvSpPr>
            <p:cNvPr id="1048" name="Rectangle 19"/>
            <p:cNvSpPr>
              <a:spLocks noChangeArrowheads="1"/>
            </p:cNvSpPr>
            <p:nvPr/>
          </p:nvSpPr>
          <p:spPr bwMode="hidden">
            <a:xfrm>
              <a:off x="0" y="3905"/>
              <a:ext cx="5760" cy="432"/>
            </a:xfrm>
            <a:prstGeom prst="rect">
              <a:avLst/>
            </a:prstGeom>
            <a:solidFill>
              <a:schemeClr val="bg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400">
                <a:solidFill>
                  <a:srgbClr val="FFFFFF"/>
                </a:solidFill>
                <a:latin typeface="Times New Roman" pitchFamily="18" charset="0"/>
              </a:endParaRPr>
            </a:p>
          </p:txBody>
        </p:sp>
        <p:sp>
          <p:nvSpPr>
            <p:cNvPr id="15380" name="Freeform 20"/>
            <p:cNvSpPr>
              <a:spLocks/>
            </p:cNvSpPr>
            <p:nvPr/>
          </p:nvSpPr>
          <p:spPr bwMode="hidden">
            <a:xfrm>
              <a:off x="2583" y="3918"/>
              <a:ext cx="1036" cy="420"/>
            </a:xfrm>
            <a:custGeom>
              <a:avLst/>
              <a:gdLst>
                <a:gd name="T0" fmla="*/ 1027 w 1036"/>
                <a:gd name="T1" fmla="*/ 0 h 420"/>
                <a:gd name="T2" fmla="*/ 0 w 1036"/>
                <a:gd name="T3" fmla="*/ 417 h 420"/>
                <a:gd name="T4" fmla="*/ 24 w 1036"/>
                <a:gd name="T5" fmla="*/ 420 h 420"/>
                <a:gd name="T6" fmla="*/ 1036 w 1036"/>
                <a:gd name="T7" fmla="*/ 16 h 420"/>
                <a:gd name="T8" fmla="*/ 1027 w 1036"/>
                <a:gd name="T9" fmla="*/ 0 h 420"/>
              </a:gdLst>
              <a:ahLst/>
              <a:cxnLst>
                <a:cxn ang="0">
                  <a:pos x="T0" y="T1"/>
                </a:cxn>
                <a:cxn ang="0">
                  <a:pos x="T2" y="T3"/>
                </a:cxn>
                <a:cxn ang="0">
                  <a:pos x="T4" y="T5"/>
                </a:cxn>
                <a:cxn ang="0">
                  <a:pos x="T6" y="T7"/>
                </a:cxn>
                <a:cxn ang="0">
                  <a:pos x="T8" y="T9"/>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15381" name="Freeform 21"/>
            <p:cNvSpPr>
              <a:spLocks/>
            </p:cNvSpPr>
            <p:nvPr/>
          </p:nvSpPr>
          <p:spPr bwMode="hidden">
            <a:xfrm rot="18897039" flipH="1">
              <a:off x="1486" y="3886"/>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15382" name="Freeform 22"/>
            <p:cNvSpPr>
              <a:spLocks/>
            </p:cNvSpPr>
            <p:nvPr/>
          </p:nvSpPr>
          <p:spPr bwMode="hidden">
            <a:xfrm rot="18897039" flipH="1">
              <a:off x="766" y="3886"/>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15383" name="Freeform 23"/>
            <p:cNvSpPr>
              <a:spLocks/>
            </p:cNvSpPr>
            <p:nvPr/>
          </p:nvSpPr>
          <p:spPr bwMode="hidden">
            <a:xfrm rot="18897039" flipH="1">
              <a:off x="31" y="3854"/>
              <a:ext cx="1034" cy="487"/>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15384" name="Freeform 24"/>
            <p:cNvSpPr>
              <a:spLocks/>
            </p:cNvSpPr>
            <p:nvPr/>
          </p:nvSpPr>
          <p:spPr bwMode="hidden">
            <a:xfrm flipH="1" flipV="1">
              <a:off x="576" y="3910"/>
              <a:ext cx="3552"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15385" name="Freeform 25"/>
            <p:cNvSpPr>
              <a:spLocks/>
            </p:cNvSpPr>
            <p:nvPr/>
          </p:nvSpPr>
          <p:spPr bwMode="hidden">
            <a:xfrm flipH="1" flipV="1">
              <a:off x="240" y="3910"/>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15386" name="Freeform 26"/>
            <p:cNvSpPr>
              <a:spLocks/>
            </p:cNvSpPr>
            <p:nvPr/>
          </p:nvSpPr>
          <p:spPr bwMode="hidden">
            <a:xfrm flipH="1" flipV="1">
              <a:off x="3036" y="3958"/>
              <a:ext cx="1332" cy="383"/>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15387" name="Freeform 27"/>
            <p:cNvSpPr>
              <a:spLocks/>
            </p:cNvSpPr>
            <p:nvPr/>
          </p:nvSpPr>
          <p:spPr bwMode="hidden">
            <a:xfrm flipH="1" flipV="1">
              <a:off x="3984" y="3910"/>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15388" name="Freeform 28"/>
            <p:cNvSpPr>
              <a:spLocks/>
            </p:cNvSpPr>
            <p:nvPr/>
          </p:nvSpPr>
          <p:spPr bwMode="hidden">
            <a:xfrm flipH="1" flipV="1">
              <a:off x="3456" y="3910"/>
              <a:ext cx="2304"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sp>
          <p:nvSpPr>
            <p:cNvPr id="15389" name="Rectangle 29"/>
            <p:cNvSpPr>
              <a:spLocks noChangeArrowheads="1"/>
            </p:cNvSpPr>
            <p:nvPr/>
          </p:nvSpPr>
          <p:spPr bwMode="hidden">
            <a:xfrm>
              <a:off x="0" y="3931"/>
              <a:ext cx="5760" cy="14"/>
            </a:xfrm>
            <a:prstGeom prst="rect">
              <a:avLst/>
            </a:prstGeom>
            <a:gradFill rotWithShape="0">
              <a:gsLst>
                <a:gs pos="0">
                  <a:schemeClr val="bg2"/>
                </a:gs>
                <a:gs pos="50000">
                  <a:schemeClr val="accent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sz="2400">
                <a:solidFill>
                  <a:srgbClr val="FFFFFF"/>
                </a:solidFill>
                <a:latin typeface="Times New Roman" pitchFamily="18" charset="0"/>
              </a:endParaRPr>
            </a:p>
          </p:txBody>
        </p:sp>
      </p:grpSp>
      <p:sp>
        <p:nvSpPr>
          <p:cNvPr id="1027" name="Rectangle 30"/>
          <p:cNvSpPr>
            <a:spLocks noGrp="1" noChangeArrowheads="1"/>
          </p:cNvSpPr>
          <p:nvPr>
            <p:ph type="title"/>
          </p:nvPr>
        </p:nvSpPr>
        <p:spPr bwMode="auto">
          <a:xfrm>
            <a:off x="685800" y="465138"/>
            <a:ext cx="77724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28" name="Rectangle 31"/>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92" name="Rectangle 32"/>
          <p:cNvSpPr>
            <a:spLocks noGrp="1" noChangeArrowheads="1"/>
          </p:cNvSpPr>
          <p:nvPr>
            <p:ph type="dt" sz="half" idx="2"/>
          </p:nvPr>
        </p:nvSpPr>
        <p:spPr bwMode="auto">
          <a:xfrm>
            <a:off x="7127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atin typeface="+mn-lt"/>
              </a:defRPr>
            </a:lvl1pPr>
          </a:lstStyle>
          <a:p>
            <a:pPr fontAlgn="base">
              <a:spcBef>
                <a:spcPct val="0"/>
              </a:spcBef>
              <a:spcAft>
                <a:spcPct val="0"/>
              </a:spcAft>
              <a:defRPr/>
            </a:pPr>
            <a:endParaRPr lang="en-US">
              <a:solidFill>
                <a:srgbClr val="FFFFFF"/>
              </a:solidFill>
            </a:endParaRPr>
          </a:p>
        </p:txBody>
      </p:sp>
      <p:sp>
        <p:nvSpPr>
          <p:cNvPr id="15393" name="Rectangle 33"/>
          <p:cNvSpPr>
            <a:spLocks noGrp="1" noChangeArrowheads="1"/>
          </p:cNvSpPr>
          <p:nvPr>
            <p:ph type="ftr" sz="quarter" idx="3"/>
          </p:nvPr>
        </p:nvSpPr>
        <p:spPr bwMode="auto">
          <a:xfrm>
            <a:off x="3151188" y="63134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atin typeface="+mn-lt"/>
              </a:defRPr>
            </a:lvl1pPr>
          </a:lstStyle>
          <a:p>
            <a:pPr fontAlgn="base">
              <a:spcBef>
                <a:spcPct val="0"/>
              </a:spcBef>
              <a:spcAft>
                <a:spcPct val="0"/>
              </a:spcAft>
              <a:defRPr/>
            </a:pPr>
            <a:endParaRPr lang="en-US">
              <a:solidFill>
                <a:srgbClr val="FFFFFF"/>
              </a:solidFill>
            </a:endParaRPr>
          </a:p>
        </p:txBody>
      </p:sp>
      <p:sp>
        <p:nvSpPr>
          <p:cNvPr id="15394" name="Rectangle 34"/>
          <p:cNvSpPr>
            <a:spLocks noGrp="1" noChangeArrowheads="1"/>
          </p:cNvSpPr>
          <p:nvPr>
            <p:ph type="sldNum" sz="quarter" idx="4"/>
          </p:nvPr>
        </p:nvSpPr>
        <p:spPr bwMode="auto">
          <a:xfrm>
            <a:off x="65801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atin typeface="+mn-lt"/>
              </a:defRPr>
            </a:lvl1pPr>
          </a:lstStyle>
          <a:p>
            <a:pPr fontAlgn="base">
              <a:spcBef>
                <a:spcPct val="0"/>
              </a:spcBef>
              <a:spcAft>
                <a:spcPct val="0"/>
              </a:spcAft>
              <a:defRPr/>
            </a:pPr>
            <a:fld id="{F8225A49-3941-4889-B14A-454F8A0E362D}"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231315380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Black" pitchFamily="34" charset="0"/>
        </a:defRPr>
      </a:lvl2pPr>
      <a:lvl3pPr algn="ctr" rtl="0" eaLnBrk="0" fontAlgn="base" hangingPunct="0">
        <a:spcBef>
          <a:spcPct val="0"/>
        </a:spcBef>
        <a:spcAft>
          <a:spcPct val="0"/>
        </a:spcAft>
        <a:defRPr sz="4400">
          <a:solidFill>
            <a:schemeClr val="tx2"/>
          </a:solidFill>
          <a:latin typeface="Arial Black" pitchFamily="34" charset="0"/>
        </a:defRPr>
      </a:lvl3pPr>
      <a:lvl4pPr algn="ctr" rtl="0" eaLnBrk="0" fontAlgn="base" hangingPunct="0">
        <a:spcBef>
          <a:spcPct val="0"/>
        </a:spcBef>
        <a:spcAft>
          <a:spcPct val="0"/>
        </a:spcAft>
        <a:defRPr sz="4400">
          <a:solidFill>
            <a:schemeClr val="tx2"/>
          </a:solidFill>
          <a:latin typeface="Arial Black" pitchFamily="34" charset="0"/>
        </a:defRPr>
      </a:lvl4pPr>
      <a:lvl5pPr algn="ctr" rtl="0" eaLnBrk="0" fontAlgn="base" hangingPunct="0">
        <a:spcBef>
          <a:spcPct val="0"/>
        </a:spcBef>
        <a:spcAft>
          <a:spcPct val="0"/>
        </a:spcAft>
        <a:defRPr sz="4400">
          <a:solidFill>
            <a:schemeClr val="tx2"/>
          </a:solidFill>
          <a:latin typeface="Arial Black" pitchFamily="34" charset="0"/>
        </a:defRPr>
      </a:lvl5pPr>
      <a:lvl6pPr marL="457200" algn="ctr" rtl="0" fontAlgn="base">
        <a:spcBef>
          <a:spcPct val="0"/>
        </a:spcBef>
        <a:spcAft>
          <a:spcPct val="0"/>
        </a:spcAft>
        <a:defRPr sz="4400">
          <a:solidFill>
            <a:schemeClr val="tx2"/>
          </a:solidFill>
          <a:latin typeface="Arial Black" pitchFamily="34" charset="0"/>
        </a:defRPr>
      </a:lvl6pPr>
      <a:lvl7pPr marL="914400" algn="ctr" rtl="0" fontAlgn="base">
        <a:spcBef>
          <a:spcPct val="0"/>
        </a:spcBef>
        <a:spcAft>
          <a:spcPct val="0"/>
        </a:spcAft>
        <a:defRPr sz="4400">
          <a:solidFill>
            <a:schemeClr val="tx2"/>
          </a:solidFill>
          <a:latin typeface="Arial Black" pitchFamily="34" charset="0"/>
        </a:defRPr>
      </a:lvl7pPr>
      <a:lvl8pPr marL="1371600" algn="ctr" rtl="0" fontAlgn="base">
        <a:spcBef>
          <a:spcPct val="0"/>
        </a:spcBef>
        <a:spcAft>
          <a:spcPct val="0"/>
        </a:spcAft>
        <a:defRPr sz="4400">
          <a:solidFill>
            <a:schemeClr val="tx2"/>
          </a:solidFill>
          <a:latin typeface="Arial Black" pitchFamily="34" charset="0"/>
        </a:defRPr>
      </a:lvl8pPr>
      <a:lvl9pPr marL="1828800" algn="ctr" rtl="0" fontAlgn="base">
        <a:spcBef>
          <a:spcPct val="0"/>
        </a:spcBef>
        <a:spcAft>
          <a:spcPct val="0"/>
        </a:spcAft>
        <a:defRPr sz="4400">
          <a:solidFill>
            <a:schemeClr val="tx2"/>
          </a:solidFill>
          <a:latin typeface="Arial Black" pitchFamily="34" charset="0"/>
        </a:defRPr>
      </a:lvl9pPr>
    </p:titleStyle>
    <p:bodyStyle>
      <a:lvl1pPr marL="342900" indent="-342900" algn="l" rtl="0" eaLnBrk="0" fontAlgn="base" hangingPunct="0">
        <a:spcBef>
          <a:spcPct val="20000"/>
        </a:spcBef>
        <a:spcAft>
          <a:spcPct val="0"/>
        </a:spcAft>
        <a:buSzPct val="85000"/>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accent1"/>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accent2"/>
        </a:buClr>
        <a:buSzPct val="6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0" y="0"/>
            <a:ext cx="8915400" cy="708025"/>
          </a:xfrm>
          <a:prstGeom prst="rect">
            <a:avLst/>
          </a:prstGeom>
        </p:spPr>
        <p:txBody>
          <a:bodyPr>
            <a:spAutoFit/>
          </a:bodyPr>
          <a:lstStyle/>
          <a:p>
            <a:pPr algn="ctr" fontAlgn="base">
              <a:spcBef>
                <a:spcPct val="0"/>
              </a:spcBef>
              <a:spcAft>
                <a:spcPct val="0"/>
              </a:spcAft>
              <a:defRPr/>
            </a:pPr>
            <a:r>
              <a:rPr lang="en-US" sz="3200" b="1" dirty="0">
                <a:solidFill>
                  <a:srgbClr val="FFC000"/>
                </a:solidFill>
              </a:rPr>
              <a:t>Doctrine of Sin – </a:t>
            </a:r>
            <a:r>
              <a:rPr lang="en-US" sz="3200" b="1" dirty="0" err="1">
                <a:solidFill>
                  <a:srgbClr val="FFC000"/>
                </a:solidFill>
              </a:rPr>
              <a:t>Hamartiology</a:t>
            </a:r>
            <a:r>
              <a:rPr lang="en-US" sz="3200" b="1" dirty="0">
                <a:solidFill>
                  <a:srgbClr val="FFC000"/>
                </a:solidFill>
              </a:rPr>
              <a:t> </a:t>
            </a:r>
          </a:p>
          <a:p>
            <a:pPr fontAlgn="base">
              <a:spcBef>
                <a:spcPct val="0"/>
              </a:spcBef>
              <a:spcAft>
                <a:spcPct val="0"/>
              </a:spcAft>
              <a:defRPr/>
            </a:pPr>
            <a:endParaRPr lang="en-US" sz="800" b="1" dirty="0">
              <a:solidFill>
                <a:srgbClr val="FFFFFF"/>
              </a:solidFill>
            </a:endParaRPr>
          </a:p>
        </p:txBody>
      </p:sp>
      <p:sp>
        <p:nvSpPr>
          <p:cNvPr id="2" name="TextBox 1"/>
          <p:cNvSpPr txBox="1"/>
          <p:nvPr/>
        </p:nvSpPr>
        <p:spPr>
          <a:xfrm>
            <a:off x="328613" y="708025"/>
            <a:ext cx="8610600" cy="5954713"/>
          </a:xfrm>
          <a:prstGeom prst="rect">
            <a:avLst/>
          </a:prstGeom>
          <a:noFill/>
        </p:spPr>
        <p:txBody>
          <a:bodyPr>
            <a:spAutoFit/>
          </a:bodyPr>
          <a:lstStyle/>
          <a:p>
            <a:pPr fontAlgn="base">
              <a:spcAft>
                <a:spcPct val="0"/>
              </a:spcAft>
              <a:defRPr/>
            </a:pPr>
            <a:r>
              <a:rPr lang="en-US" sz="3200" dirty="0" err="1">
                <a:solidFill>
                  <a:srgbClr val="FFFFFF"/>
                </a:solidFill>
              </a:rPr>
              <a:t>Hamartiology</a:t>
            </a:r>
            <a:r>
              <a:rPr lang="en-US" sz="2800" dirty="0">
                <a:solidFill>
                  <a:srgbClr val="FFFFFF"/>
                </a:solidFill>
              </a:rPr>
              <a:t>:  from Greek </a:t>
            </a:r>
            <a:r>
              <a:rPr lang="en-US" sz="2800" i="1" dirty="0">
                <a:solidFill>
                  <a:srgbClr val="FFFFFF"/>
                </a:solidFill>
              </a:rPr>
              <a:t>hamartia</a:t>
            </a:r>
            <a:r>
              <a:rPr lang="en-US" sz="2800" dirty="0">
                <a:solidFill>
                  <a:srgbClr val="FFFFFF"/>
                </a:solidFill>
              </a:rPr>
              <a:t>, “missing the 	mark;” and </a:t>
            </a:r>
            <a:r>
              <a:rPr lang="en-US" sz="2800" i="1" dirty="0">
                <a:solidFill>
                  <a:srgbClr val="FFFFFF"/>
                </a:solidFill>
              </a:rPr>
              <a:t>logia</a:t>
            </a:r>
            <a:r>
              <a:rPr lang="en-US" sz="2800" dirty="0">
                <a:solidFill>
                  <a:srgbClr val="FFFFFF"/>
                </a:solidFill>
              </a:rPr>
              <a:t>, “the study of.” </a:t>
            </a:r>
          </a:p>
          <a:p>
            <a:pPr marL="463550" fontAlgn="base">
              <a:spcBef>
                <a:spcPct val="0"/>
              </a:spcBef>
              <a:spcAft>
                <a:spcPct val="0"/>
              </a:spcAft>
              <a:defRPr/>
            </a:pPr>
            <a:endParaRPr lang="en-US" sz="1100" dirty="0">
              <a:solidFill>
                <a:srgbClr val="FFFFFF"/>
              </a:solidFill>
            </a:endParaRPr>
          </a:p>
          <a:p>
            <a:pPr fontAlgn="base">
              <a:spcBef>
                <a:spcPct val="0"/>
              </a:spcBef>
              <a:spcAft>
                <a:spcPct val="0"/>
              </a:spcAft>
              <a:defRPr/>
            </a:pPr>
            <a:r>
              <a:rPr lang="en-US" sz="2000" dirty="0">
                <a:solidFill>
                  <a:srgbClr val="FFFFFF"/>
                </a:solidFill>
              </a:rPr>
              <a:t>	</a:t>
            </a:r>
          </a:p>
          <a:p>
            <a:pPr marL="339725" indent="-339725" fontAlgn="base">
              <a:spcBef>
                <a:spcPct val="0"/>
              </a:spcBef>
              <a:spcAft>
                <a:spcPct val="0"/>
              </a:spcAft>
              <a:defRPr/>
            </a:pPr>
            <a:r>
              <a:rPr lang="en-US" sz="2400" b="1" dirty="0">
                <a:solidFill>
                  <a:srgbClr val="FFFFFF"/>
                </a:solidFill>
              </a:rPr>
              <a:t>Original Sin:  </a:t>
            </a:r>
            <a:r>
              <a:rPr lang="en-US" sz="2400" dirty="0">
                <a:solidFill>
                  <a:srgbClr val="FFFFFF"/>
                </a:solidFill>
              </a:rPr>
              <a:t>Sin is inherited from our original ancestors who rebelled against God, and so is a pervasive plague for all humanity over all time. </a:t>
            </a:r>
          </a:p>
          <a:p>
            <a:pPr fontAlgn="base">
              <a:spcBef>
                <a:spcPct val="0"/>
              </a:spcBef>
              <a:spcAft>
                <a:spcPct val="0"/>
              </a:spcAft>
              <a:defRPr/>
            </a:pPr>
            <a:endParaRPr lang="en-US" sz="2000" dirty="0">
              <a:solidFill>
                <a:srgbClr val="FFFFFF"/>
              </a:solidFill>
            </a:endParaRPr>
          </a:p>
          <a:p>
            <a:pPr marL="463550" fontAlgn="base">
              <a:spcBef>
                <a:spcPct val="0"/>
              </a:spcBef>
              <a:spcAft>
                <a:spcPct val="0"/>
              </a:spcAft>
              <a:defRPr/>
            </a:pPr>
            <a:r>
              <a:rPr lang="en-US" sz="2400" i="1" dirty="0">
                <a:solidFill>
                  <a:srgbClr val="FFFFFF"/>
                </a:solidFill>
              </a:rPr>
              <a:t>Surely I was sinful at birth, sinful from the time my mother conceived me. 					 Psalm 51:5</a:t>
            </a:r>
          </a:p>
          <a:p>
            <a:pPr marL="463550" fontAlgn="base">
              <a:spcBef>
                <a:spcPct val="0"/>
              </a:spcBef>
              <a:spcAft>
                <a:spcPct val="0"/>
              </a:spcAft>
              <a:defRPr/>
            </a:pPr>
            <a:endParaRPr lang="en-US" sz="1000" dirty="0">
              <a:solidFill>
                <a:srgbClr val="FFFFFF"/>
              </a:solidFill>
              <a:latin typeface="Times New Roman" pitchFamily="18" charset="0"/>
            </a:endParaRPr>
          </a:p>
          <a:p>
            <a:pPr fontAlgn="base">
              <a:spcBef>
                <a:spcPct val="0"/>
              </a:spcBef>
              <a:spcAft>
                <a:spcPct val="0"/>
              </a:spcAft>
              <a:defRPr/>
            </a:pPr>
            <a:r>
              <a:rPr lang="en-US" sz="2000" dirty="0">
                <a:solidFill>
                  <a:srgbClr val="FFFFFF"/>
                </a:solidFill>
              </a:rPr>
              <a:t> </a:t>
            </a:r>
          </a:p>
          <a:p>
            <a:pPr marL="339725" indent="-339725" fontAlgn="base">
              <a:spcBef>
                <a:spcPct val="0"/>
              </a:spcBef>
              <a:spcAft>
                <a:spcPct val="0"/>
              </a:spcAft>
              <a:defRPr/>
            </a:pPr>
            <a:r>
              <a:rPr lang="en-US" sz="2400" b="1" dirty="0" err="1">
                <a:solidFill>
                  <a:srgbClr val="FFFFFF"/>
                </a:solidFill>
              </a:rPr>
              <a:t>Pelagianism</a:t>
            </a:r>
            <a:r>
              <a:rPr lang="en-US" sz="2400" b="1" dirty="0">
                <a:solidFill>
                  <a:srgbClr val="FFFFFF"/>
                </a:solidFill>
              </a:rPr>
              <a:t>:  </a:t>
            </a:r>
            <a:r>
              <a:rPr lang="en-US" sz="2400" dirty="0">
                <a:solidFill>
                  <a:srgbClr val="FFFFFF"/>
                </a:solidFill>
              </a:rPr>
              <a:t>Adam only “set a bad example” for his descendants (with Jesus, consequently, “setting the good example”), and original sin did not taint subsequent human nature, so that people are still capable of choosing good and evil without help from God.  (A heresy, but common.)</a:t>
            </a:r>
            <a:endParaRPr lang="en-US" sz="2000" dirty="0">
              <a:solidFill>
                <a:srgbClr val="FFFFFF"/>
              </a:solidFill>
            </a:endParaRPr>
          </a:p>
        </p:txBody>
      </p:sp>
    </p:spTree>
    <p:extLst>
      <p:ext uri="{BB962C8B-B14F-4D97-AF65-F5344CB8AC3E}">
        <p14:creationId xmlns:p14="http://schemas.microsoft.com/office/powerpoint/2010/main" val="21813673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fade">
                                      <p:cBhvr>
                                        <p:cTn id="24" dur="1000"/>
                                        <p:tgtEl>
                                          <p:spTgt spid="2">
                                            <p:txEl>
                                              <p:pRg st="5" end="5"/>
                                            </p:txEl>
                                          </p:spTgt>
                                        </p:tgtEl>
                                      </p:cBhvr>
                                    </p:animEffect>
                                    <p:anim calcmode="lin" valueType="num">
                                      <p:cBhvr>
                                        <p:cTn id="2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Effect transition="in" filter="fade">
                                      <p:cBhvr>
                                        <p:cTn id="29" dur="1000"/>
                                        <p:tgtEl>
                                          <p:spTgt spid="2">
                                            <p:txEl>
                                              <p:pRg st="7" end="7"/>
                                            </p:txEl>
                                          </p:spTgt>
                                        </p:tgtEl>
                                      </p:cBhvr>
                                    </p:animEffect>
                                    <p:anim calcmode="lin" valueType="num">
                                      <p:cBhvr>
                                        <p:cTn id="3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2" presetClass="entr" presetSubtype="0" fill="hold" nodeType="clickEffect">
                                  <p:stCondLst>
                                    <p:cond delay="0"/>
                                  </p:stCondLst>
                                  <p:childTnLst>
                                    <p:set>
                                      <p:cBhvr>
                                        <p:cTn id="35" dur="1" fill="hold">
                                          <p:stCondLst>
                                            <p:cond delay="0"/>
                                          </p:stCondLst>
                                        </p:cTn>
                                        <p:tgtEl>
                                          <p:spTgt spid="2">
                                            <p:txEl>
                                              <p:pRg st="8" end="8"/>
                                            </p:txEl>
                                          </p:spTgt>
                                        </p:tgtEl>
                                        <p:attrNameLst>
                                          <p:attrName>style.visibility</p:attrName>
                                        </p:attrNameLst>
                                      </p:cBhvr>
                                      <p:to>
                                        <p:strVal val="visible"/>
                                      </p:to>
                                    </p:set>
                                    <p:animEffect transition="in" filter="fade">
                                      <p:cBhvr>
                                        <p:cTn id="36" dur="1000"/>
                                        <p:tgtEl>
                                          <p:spTgt spid="2">
                                            <p:txEl>
                                              <p:pRg st="8" end="8"/>
                                            </p:txEl>
                                          </p:spTgt>
                                        </p:tgtEl>
                                      </p:cBhvr>
                                    </p:animEffect>
                                    <p:anim calcmode="lin" valueType="num">
                                      <p:cBhvr>
                                        <p:cTn id="3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0" y="0"/>
            <a:ext cx="8915400" cy="708025"/>
          </a:xfrm>
          <a:prstGeom prst="rect">
            <a:avLst/>
          </a:prstGeom>
        </p:spPr>
        <p:txBody>
          <a:bodyPr>
            <a:spAutoFit/>
          </a:bodyPr>
          <a:lstStyle/>
          <a:p>
            <a:pPr algn="ctr" fontAlgn="base">
              <a:spcBef>
                <a:spcPct val="0"/>
              </a:spcBef>
              <a:spcAft>
                <a:spcPct val="0"/>
              </a:spcAft>
              <a:defRPr/>
            </a:pPr>
            <a:r>
              <a:rPr lang="en-US" sz="3200" b="1" dirty="0">
                <a:solidFill>
                  <a:srgbClr val="FFC000"/>
                </a:solidFill>
              </a:rPr>
              <a:t>Doctrine of Sin – </a:t>
            </a:r>
            <a:r>
              <a:rPr lang="en-US" sz="3200" b="1" dirty="0" err="1">
                <a:solidFill>
                  <a:srgbClr val="FFC000"/>
                </a:solidFill>
              </a:rPr>
              <a:t>Hamartiology</a:t>
            </a:r>
            <a:r>
              <a:rPr lang="en-US" sz="3200" b="1" dirty="0">
                <a:solidFill>
                  <a:srgbClr val="FFC000"/>
                </a:solidFill>
              </a:rPr>
              <a:t> </a:t>
            </a:r>
          </a:p>
          <a:p>
            <a:pPr fontAlgn="base">
              <a:spcBef>
                <a:spcPct val="0"/>
              </a:spcBef>
              <a:spcAft>
                <a:spcPct val="0"/>
              </a:spcAft>
              <a:defRPr/>
            </a:pPr>
            <a:endParaRPr lang="en-US" sz="800" b="1" dirty="0">
              <a:solidFill>
                <a:srgbClr val="FFFFFF"/>
              </a:solidFill>
            </a:endParaRPr>
          </a:p>
        </p:txBody>
      </p:sp>
      <p:sp>
        <p:nvSpPr>
          <p:cNvPr id="2" name="TextBox 1"/>
          <p:cNvSpPr txBox="1"/>
          <p:nvPr/>
        </p:nvSpPr>
        <p:spPr>
          <a:xfrm>
            <a:off x="328613" y="487363"/>
            <a:ext cx="8610600" cy="5802312"/>
          </a:xfrm>
          <a:prstGeom prst="rect">
            <a:avLst/>
          </a:prstGeom>
          <a:noFill/>
        </p:spPr>
        <p:txBody>
          <a:bodyPr>
            <a:spAutoFit/>
          </a:bodyPr>
          <a:lstStyle/>
          <a:p>
            <a:pPr fontAlgn="base">
              <a:spcBef>
                <a:spcPct val="0"/>
              </a:spcBef>
              <a:spcAft>
                <a:spcPct val="0"/>
              </a:spcAft>
              <a:defRPr/>
            </a:pPr>
            <a:r>
              <a:rPr lang="en-US" sz="2800" dirty="0">
                <a:solidFill>
                  <a:srgbClr val="FFFFFF"/>
                </a:solidFill>
              </a:rPr>
              <a:t>What is sin?  </a:t>
            </a:r>
          </a:p>
          <a:p>
            <a:pPr marL="457200" fontAlgn="base">
              <a:spcBef>
                <a:spcPct val="0"/>
              </a:spcBef>
              <a:spcAft>
                <a:spcPct val="0"/>
              </a:spcAft>
              <a:defRPr/>
            </a:pPr>
            <a:r>
              <a:rPr lang="en-US" sz="2400" dirty="0">
                <a:solidFill>
                  <a:srgbClr val="FFFFFF"/>
                </a:solidFill>
              </a:rPr>
              <a:t>Anything in a creature which does not express, or which is contrary to, the holy character of the Creator. </a:t>
            </a:r>
          </a:p>
          <a:p>
            <a:pPr fontAlgn="base">
              <a:spcBef>
                <a:spcPct val="0"/>
              </a:spcBef>
              <a:spcAft>
                <a:spcPct val="0"/>
              </a:spcAft>
              <a:defRPr/>
            </a:pPr>
            <a:endParaRPr lang="en-US" sz="800" dirty="0">
              <a:solidFill>
                <a:srgbClr val="FFFFFF"/>
              </a:solidFill>
            </a:endParaRPr>
          </a:p>
          <a:p>
            <a:pPr marL="463550" indent="-463550" fontAlgn="base">
              <a:spcBef>
                <a:spcPct val="0"/>
              </a:spcBef>
              <a:spcAft>
                <a:spcPct val="0"/>
              </a:spcAft>
              <a:defRPr/>
            </a:pPr>
            <a:r>
              <a:rPr lang="en-US" sz="2800" dirty="0">
                <a:solidFill>
                  <a:srgbClr val="FFFFFF"/>
                </a:solidFill>
              </a:rPr>
              <a:t>“</a:t>
            </a:r>
            <a:r>
              <a:rPr lang="en-US" sz="2800" u="sng" dirty="0">
                <a:solidFill>
                  <a:srgbClr val="FFFFFF"/>
                </a:solidFill>
              </a:rPr>
              <a:t>Sin</a:t>
            </a:r>
            <a:r>
              <a:rPr lang="en-US" sz="2800" dirty="0">
                <a:solidFill>
                  <a:srgbClr val="FFFFFF"/>
                </a:solidFill>
              </a:rPr>
              <a:t>” </a:t>
            </a:r>
            <a:r>
              <a:rPr lang="en-US" sz="2400" dirty="0">
                <a:solidFill>
                  <a:srgbClr val="FFFFFF"/>
                </a:solidFill>
              </a:rPr>
              <a:t>(with a capital) is our spirit of rebellion against God, placed in us as part of our humanity, inherited (or “imputed”) from our human ancestors.  (The “plague of Sin.”)</a:t>
            </a:r>
          </a:p>
          <a:p>
            <a:pPr marL="463550" indent="-463550" fontAlgn="base">
              <a:spcBef>
                <a:spcPct val="0"/>
              </a:spcBef>
              <a:spcAft>
                <a:spcPct val="0"/>
              </a:spcAft>
              <a:defRPr/>
            </a:pPr>
            <a:endParaRPr lang="en-US" sz="800" dirty="0">
              <a:solidFill>
                <a:srgbClr val="FFFFFF"/>
              </a:solidFill>
            </a:endParaRPr>
          </a:p>
          <a:p>
            <a:pPr marL="463550" indent="-463550" fontAlgn="base">
              <a:spcBef>
                <a:spcPct val="0"/>
              </a:spcBef>
              <a:spcAft>
                <a:spcPct val="0"/>
              </a:spcAft>
              <a:defRPr/>
            </a:pPr>
            <a:r>
              <a:rPr lang="en-US" sz="2400" dirty="0">
                <a:solidFill>
                  <a:srgbClr val="FFFFFF"/>
                </a:solidFill>
              </a:rPr>
              <a:t>But, “</a:t>
            </a:r>
            <a:r>
              <a:rPr lang="en-US" sz="2800" u="sng" dirty="0">
                <a:solidFill>
                  <a:srgbClr val="FFFFFF"/>
                </a:solidFill>
              </a:rPr>
              <a:t>sins</a:t>
            </a:r>
            <a:r>
              <a:rPr lang="en-US" sz="2800" dirty="0">
                <a:solidFill>
                  <a:srgbClr val="FFFFFF"/>
                </a:solidFill>
              </a:rPr>
              <a:t>” </a:t>
            </a:r>
            <a:r>
              <a:rPr lang="en-US" sz="2400" dirty="0">
                <a:solidFill>
                  <a:srgbClr val="FFFFFF"/>
                </a:solidFill>
              </a:rPr>
              <a:t>are the acts we commit which reflect the Sinful nature that is in us.</a:t>
            </a:r>
          </a:p>
          <a:p>
            <a:pPr fontAlgn="base">
              <a:spcBef>
                <a:spcPct val="0"/>
              </a:spcBef>
              <a:spcAft>
                <a:spcPct val="0"/>
              </a:spcAft>
              <a:defRPr/>
            </a:pPr>
            <a:endParaRPr lang="en-US" sz="900" dirty="0">
              <a:solidFill>
                <a:srgbClr val="FFFFFF"/>
              </a:solidFill>
            </a:endParaRPr>
          </a:p>
          <a:p>
            <a:pPr fontAlgn="base">
              <a:spcBef>
                <a:spcPct val="0"/>
              </a:spcBef>
              <a:spcAft>
                <a:spcPct val="0"/>
              </a:spcAft>
              <a:defRPr/>
            </a:pPr>
            <a:r>
              <a:rPr lang="en-US" sz="2800" dirty="0">
                <a:solidFill>
                  <a:srgbClr val="FFFFFF"/>
                </a:solidFill>
              </a:rPr>
              <a:t>We are not Sinners because we commit sins; we commit sins because we are Sinners (“Original Sin”). </a:t>
            </a:r>
          </a:p>
          <a:p>
            <a:pPr fontAlgn="base">
              <a:spcBef>
                <a:spcPct val="0"/>
              </a:spcBef>
              <a:spcAft>
                <a:spcPct val="0"/>
              </a:spcAft>
              <a:defRPr/>
            </a:pPr>
            <a:endParaRPr lang="en-US" sz="1200" dirty="0">
              <a:solidFill>
                <a:srgbClr val="FFFFFF"/>
              </a:solidFill>
            </a:endParaRPr>
          </a:p>
          <a:p>
            <a:pPr marL="463550" fontAlgn="base">
              <a:spcBef>
                <a:spcPct val="0"/>
              </a:spcBef>
              <a:spcAft>
                <a:spcPct val="0"/>
              </a:spcAft>
              <a:defRPr/>
            </a:pPr>
            <a:r>
              <a:rPr lang="en-US" sz="2000" dirty="0">
                <a:solidFill>
                  <a:srgbClr val="FFFFFF"/>
                </a:solidFill>
              </a:rPr>
              <a:t>Surely I was sinful at birth, sinful from the time my mother conceived me. 						 Psalm 51:5</a:t>
            </a:r>
          </a:p>
          <a:p>
            <a:pPr marL="463550" fontAlgn="base">
              <a:spcBef>
                <a:spcPct val="0"/>
              </a:spcBef>
              <a:spcAft>
                <a:spcPct val="0"/>
              </a:spcAft>
              <a:defRPr/>
            </a:pPr>
            <a:endParaRPr lang="en-US" sz="1000" dirty="0">
              <a:solidFill>
                <a:srgbClr val="FFFFFF"/>
              </a:solidFill>
            </a:endParaRPr>
          </a:p>
        </p:txBody>
      </p:sp>
    </p:spTree>
    <p:extLst>
      <p:ext uri="{BB962C8B-B14F-4D97-AF65-F5344CB8AC3E}">
        <p14:creationId xmlns:p14="http://schemas.microsoft.com/office/powerpoint/2010/main" val="14337852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1000"/>
                                        <p:tgtEl>
                                          <p:spTgt spid="2">
                                            <p:txEl>
                                              <p:pRg st="5" end="5"/>
                                            </p:txEl>
                                          </p:spTgt>
                                        </p:tgtEl>
                                      </p:cBhvr>
                                    </p:animEffect>
                                    <p:anim calcmode="lin" valueType="num">
                                      <p:cBhvr>
                                        <p:cTn id="2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animEffect transition="in" filter="fade">
                                      <p:cBhvr>
                                        <p:cTn id="33" dur="1000"/>
                                        <p:tgtEl>
                                          <p:spTgt spid="2">
                                            <p:txEl>
                                              <p:pRg st="7" end="7"/>
                                            </p:txEl>
                                          </p:spTgt>
                                        </p:tgtEl>
                                      </p:cBhvr>
                                    </p:animEffect>
                                    <p:anim calcmode="lin" valueType="num">
                                      <p:cBhvr>
                                        <p:cTn id="34"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2">
                                            <p:txEl>
                                              <p:pRg st="9" end="9"/>
                                            </p:txEl>
                                          </p:spTgt>
                                        </p:tgtEl>
                                        <p:attrNameLst>
                                          <p:attrName>style.visibility</p:attrName>
                                        </p:attrNameLst>
                                      </p:cBhvr>
                                      <p:to>
                                        <p:strVal val="visible"/>
                                      </p:to>
                                    </p:set>
                                    <p:animEffect transition="in" filter="fade">
                                      <p:cBhvr>
                                        <p:cTn id="38" dur="1000"/>
                                        <p:tgtEl>
                                          <p:spTgt spid="2">
                                            <p:txEl>
                                              <p:pRg st="9" end="9"/>
                                            </p:txEl>
                                          </p:spTgt>
                                        </p:tgtEl>
                                      </p:cBhvr>
                                    </p:animEffect>
                                    <p:anim calcmode="lin" valueType="num">
                                      <p:cBhvr>
                                        <p:cTn id="39"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0" y="0"/>
            <a:ext cx="8915400" cy="708025"/>
          </a:xfrm>
          <a:prstGeom prst="rect">
            <a:avLst/>
          </a:prstGeom>
        </p:spPr>
        <p:txBody>
          <a:bodyPr>
            <a:spAutoFit/>
          </a:bodyPr>
          <a:lstStyle/>
          <a:p>
            <a:pPr algn="ctr" fontAlgn="base">
              <a:spcBef>
                <a:spcPct val="0"/>
              </a:spcBef>
              <a:spcAft>
                <a:spcPct val="0"/>
              </a:spcAft>
              <a:defRPr/>
            </a:pPr>
            <a:r>
              <a:rPr lang="en-US" sz="3200" b="1" dirty="0">
                <a:solidFill>
                  <a:srgbClr val="FFC000"/>
                </a:solidFill>
              </a:rPr>
              <a:t>Doctrine of Sin – </a:t>
            </a:r>
            <a:r>
              <a:rPr lang="en-US" sz="3200" b="1" dirty="0" err="1">
                <a:solidFill>
                  <a:srgbClr val="FFC000"/>
                </a:solidFill>
              </a:rPr>
              <a:t>Hamartiology</a:t>
            </a:r>
            <a:r>
              <a:rPr lang="en-US" sz="3200" b="1" dirty="0">
                <a:solidFill>
                  <a:srgbClr val="FFC000"/>
                </a:solidFill>
              </a:rPr>
              <a:t> </a:t>
            </a:r>
          </a:p>
          <a:p>
            <a:pPr fontAlgn="base">
              <a:spcBef>
                <a:spcPct val="0"/>
              </a:spcBef>
              <a:spcAft>
                <a:spcPct val="0"/>
              </a:spcAft>
              <a:defRPr/>
            </a:pPr>
            <a:endParaRPr lang="en-US" sz="800" b="1" dirty="0">
              <a:solidFill>
                <a:srgbClr val="FFFFFF"/>
              </a:solidFill>
            </a:endParaRPr>
          </a:p>
        </p:txBody>
      </p:sp>
      <p:sp>
        <p:nvSpPr>
          <p:cNvPr id="2" name="TextBox 1"/>
          <p:cNvSpPr txBox="1"/>
          <p:nvPr/>
        </p:nvSpPr>
        <p:spPr>
          <a:xfrm>
            <a:off x="328613" y="708025"/>
            <a:ext cx="8610600" cy="6986588"/>
          </a:xfrm>
          <a:prstGeom prst="rect">
            <a:avLst/>
          </a:prstGeom>
          <a:noFill/>
        </p:spPr>
        <p:txBody>
          <a:bodyPr>
            <a:spAutoFit/>
          </a:bodyPr>
          <a:lstStyle/>
          <a:p>
            <a:pPr fontAlgn="base">
              <a:spcBef>
                <a:spcPct val="0"/>
              </a:spcBef>
              <a:spcAft>
                <a:spcPct val="0"/>
              </a:spcAft>
              <a:defRPr/>
            </a:pPr>
            <a:r>
              <a:rPr lang="en-US" sz="2800" dirty="0">
                <a:solidFill>
                  <a:srgbClr val="FFFFFF"/>
                </a:solidFill>
              </a:rPr>
              <a:t>Sin began with the Pride and Fall of Satan</a:t>
            </a:r>
          </a:p>
          <a:p>
            <a:pPr marL="463550" fontAlgn="base">
              <a:spcBef>
                <a:spcPct val="0"/>
              </a:spcBef>
              <a:spcAft>
                <a:spcPct val="0"/>
              </a:spcAft>
              <a:defRPr/>
            </a:pPr>
            <a:endParaRPr lang="en-US" sz="1100" dirty="0">
              <a:solidFill>
                <a:srgbClr val="FFFFFF"/>
              </a:solidFill>
            </a:endParaRPr>
          </a:p>
          <a:p>
            <a:pPr marL="463550" fontAlgn="base">
              <a:spcBef>
                <a:spcPct val="0"/>
              </a:spcBef>
              <a:spcAft>
                <a:spcPct val="0"/>
              </a:spcAft>
              <a:defRPr/>
            </a:pPr>
            <a:r>
              <a:rPr lang="en-US" sz="2000" dirty="0">
                <a:solidFill>
                  <a:srgbClr val="FFFFFF"/>
                </a:solidFill>
              </a:rPr>
              <a:t>	How you have fallen from heaven, O morning star, son of the dawn! You have been cast down to the earth, you who once laid low the nations!  </a:t>
            </a:r>
            <a:r>
              <a:rPr lang="en-US" sz="2000" baseline="30000" dirty="0">
                <a:solidFill>
                  <a:srgbClr val="FFFFFF"/>
                </a:solidFill>
              </a:rPr>
              <a:t>13 </a:t>
            </a:r>
            <a:r>
              <a:rPr lang="en-US" sz="2000" dirty="0">
                <a:solidFill>
                  <a:srgbClr val="FFFFFF"/>
                </a:solidFill>
              </a:rPr>
              <a:t>You said in your heart, "I will ascend to heaven; I will raise my throne above the stars of God; I will sit enthroned on the mount of assembly, on the utmost heights of the sacred mountain.  </a:t>
            </a:r>
            <a:r>
              <a:rPr lang="en-US" sz="2000" baseline="30000" dirty="0">
                <a:solidFill>
                  <a:srgbClr val="FFFFFF"/>
                </a:solidFill>
              </a:rPr>
              <a:t>14 </a:t>
            </a:r>
            <a:r>
              <a:rPr lang="en-US" sz="2000" dirty="0">
                <a:solidFill>
                  <a:srgbClr val="FFFFFF"/>
                </a:solidFill>
              </a:rPr>
              <a:t>I will ascend above the tops of the clouds; I will make myself like the Most High."  </a:t>
            </a:r>
            <a:r>
              <a:rPr lang="en-US" sz="2000" baseline="30000" dirty="0">
                <a:solidFill>
                  <a:srgbClr val="FFFFFF"/>
                </a:solidFill>
              </a:rPr>
              <a:t>15 </a:t>
            </a:r>
            <a:r>
              <a:rPr lang="en-US" sz="2000" dirty="0">
                <a:solidFill>
                  <a:srgbClr val="FFFFFF"/>
                </a:solidFill>
              </a:rPr>
              <a:t>But you are brought down to the grave, to the depths of the pit.  					Isaiah 14:12-15</a:t>
            </a:r>
          </a:p>
          <a:p>
            <a:pPr fontAlgn="base">
              <a:spcBef>
                <a:spcPct val="0"/>
              </a:spcBef>
              <a:spcAft>
                <a:spcPct val="0"/>
              </a:spcAft>
              <a:defRPr/>
            </a:pPr>
            <a:endParaRPr lang="en-US" sz="2000" dirty="0">
              <a:solidFill>
                <a:srgbClr val="FFFFFF"/>
              </a:solidFill>
            </a:endParaRPr>
          </a:p>
          <a:p>
            <a:pPr marL="403225" fontAlgn="base">
              <a:spcBef>
                <a:spcPct val="0"/>
              </a:spcBef>
              <a:spcAft>
                <a:spcPct val="0"/>
              </a:spcAft>
              <a:defRPr/>
            </a:pPr>
            <a:r>
              <a:rPr lang="en-US" sz="2000" dirty="0">
                <a:solidFill>
                  <a:srgbClr val="FFFFFF"/>
                </a:solidFill>
              </a:rPr>
              <a:t>And the angels who did not keep their positions of authority but abandoned their own home — these he has kept in darkness, bound with everlasting chains for judgment on the great Day. </a:t>
            </a:r>
          </a:p>
          <a:p>
            <a:pPr marL="403225" fontAlgn="base">
              <a:spcBef>
                <a:spcPct val="0"/>
              </a:spcBef>
              <a:spcAft>
                <a:spcPct val="0"/>
              </a:spcAft>
              <a:defRPr/>
            </a:pPr>
            <a:r>
              <a:rPr lang="en-US" sz="2000" dirty="0">
                <a:solidFill>
                  <a:srgbClr val="FFFFFF"/>
                </a:solidFill>
              </a:rPr>
              <a:t>						Jude 6-7</a:t>
            </a:r>
          </a:p>
          <a:p>
            <a:pPr marL="403225" fontAlgn="base">
              <a:spcBef>
                <a:spcPct val="0"/>
              </a:spcBef>
              <a:spcAft>
                <a:spcPct val="0"/>
              </a:spcAft>
              <a:defRPr/>
            </a:pPr>
            <a:endParaRPr lang="en-US" sz="2000" dirty="0">
              <a:solidFill>
                <a:srgbClr val="FFFFFF"/>
              </a:solidFill>
            </a:endParaRPr>
          </a:p>
          <a:p>
            <a:pPr marL="403225" fontAlgn="base">
              <a:spcBef>
                <a:spcPct val="0"/>
              </a:spcBef>
              <a:spcAft>
                <a:spcPct val="0"/>
              </a:spcAft>
              <a:defRPr/>
            </a:pPr>
            <a:r>
              <a:rPr lang="en-US" sz="2000" dirty="0">
                <a:solidFill>
                  <a:srgbClr val="FFFFFF"/>
                </a:solidFill>
              </a:rPr>
              <a:t>For if God did not spare angels when they sinned, but sent them to hell, putting them into gloomy dungeons to be held for judgment; </a:t>
            </a:r>
          </a:p>
          <a:p>
            <a:pPr marL="403225" fontAlgn="base">
              <a:spcBef>
                <a:spcPct val="0"/>
              </a:spcBef>
              <a:spcAft>
                <a:spcPct val="0"/>
              </a:spcAft>
              <a:defRPr/>
            </a:pPr>
            <a:r>
              <a:rPr lang="en-US" sz="2000" dirty="0">
                <a:solidFill>
                  <a:srgbClr val="FFFFFF"/>
                </a:solidFill>
              </a:rPr>
              <a:t>						2 Peter 2:4-5</a:t>
            </a:r>
          </a:p>
          <a:p>
            <a:pPr fontAlgn="base">
              <a:spcBef>
                <a:spcPct val="0"/>
              </a:spcBef>
              <a:spcAft>
                <a:spcPct val="0"/>
              </a:spcAft>
              <a:defRPr/>
            </a:pPr>
            <a:endParaRPr lang="en-US" sz="2000" dirty="0">
              <a:solidFill>
                <a:srgbClr val="FFFFFF"/>
              </a:solidFill>
              <a:latin typeface="Times New Roman" pitchFamily="18" charset="0"/>
            </a:endParaRPr>
          </a:p>
          <a:p>
            <a:pPr fontAlgn="base">
              <a:spcBef>
                <a:spcPct val="0"/>
              </a:spcBef>
              <a:spcAft>
                <a:spcPct val="0"/>
              </a:spcAft>
              <a:defRPr/>
            </a:pPr>
            <a:endParaRPr lang="en-US" sz="2000" dirty="0">
              <a:solidFill>
                <a:srgbClr val="FFFFFF"/>
              </a:solidFill>
            </a:endParaRPr>
          </a:p>
          <a:p>
            <a:pPr fontAlgn="base">
              <a:spcBef>
                <a:spcPct val="0"/>
              </a:spcBef>
              <a:spcAft>
                <a:spcPct val="0"/>
              </a:spcAft>
              <a:defRPr/>
            </a:pPr>
            <a:endParaRPr lang="en-US" sz="2000" dirty="0">
              <a:solidFill>
                <a:srgbClr val="FFFFFF"/>
              </a:solidFill>
            </a:endParaRPr>
          </a:p>
        </p:txBody>
      </p:sp>
    </p:spTree>
    <p:extLst>
      <p:ext uri="{BB962C8B-B14F-4D97-AF65-F5344CB8AC3E}">
        <p14:creationId xmlns:p14="http://schemas.microsoft.com/office/powerpoint/2010/main" val="2517487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34925" y="-76200"/>
            <a:ext cx="8915400" cy="646113"/>
          </a:xfrm>
          <a:prstGeom prst="rect">
            <a:avLst/>
          </a:prstGeom>
        </p:spPr>
        <p:txBody>
          <a:bodyPr>
            <a:spAutoFit/>
          </a:bodyPr>
          <a:lstStyle/>
          <a:p>
            <a:pPr algn="ctr" fontAlgn="base">
              <a:spcBef>
                <a:spcPct val="0"/>
              </a:spcBef>
              <a:spcAft>
                <a:spcPct val="0"/>
              </a:spcAft>
              <a:defRPr/>
            </a:pPr>
            <a:r>
              <a:rPr lang="en-US" sz="2800" b="1" dirty="0">
                <a:solidFill>
                  <a:srgbClr val="FFC000"/>
                </a:solidFill>
              </a:rPr>
              <a:t>Doctrine of Sin – </a:t>
            </a:r>
            <a:r>
              <a:rPr lang="en-US" sz="2800" b="1" dirty="0" err="1">
                <a:solidFill>
                  <a:srgbClr val="FFC000"/>
                </a:solidFill>
              </a:rPr>
              <a:t>Hamartiology</a:t>
            </a:r>
            <a:r>
              <a:rPr lang="en-US" sz="2800" b="1" dirty="0">
                <a:solidFill>
                  <a:srgbClr val="FFC000"/>
                </a:solidFill>
              </a:rPr>
              <a:t> </a:t>
            </a:r>
          </a:p>
          <a:p>
            <a:pPr fontAlgn="base">
              <a:spcBef>
                <a:spcPct val="0"/>
              </a:spcBef>
              <a:spcAft>
                <a:spcPct val="0"/>
              </a:spcAft>
              <a:defRPr/>
            </a:pPr>
            <a:endParaRPr lang="en-US" sz="800" b="1" dirty="0">
              <a:solidFill>
                <a:srgbClr val="FFFFFF"/>
              </a:solidFill>
            </a:endParaRPr>
          </a:p>
        </p:txBody>
      </p:sp>
      <p:sp>
        <p:nvSpPr>
          <p:cNvPr id="2" name="TextBox 1"/>
          <p:cNvSpPr txBox="1"/>
          <p:nvPr/>
        </p:nvSpPr>
        <p:spPr>
          <a:xfrm>
            <a:off x="152400" y="373063"/>
            <a:ext cx="8874125" cy="7232650"/>
          </a:xfrm>
          <a:prstGeom prst="rect">
            <a:avLst/>
          </a:prstGeom>
          <a:noFill/>
        </p:spPr>
        <p:txBody>
          <a:bodyPr>
            <a:spAutoFit/>
          </a:bodyPr>
          <a:lstStyle/>
          <a:p>
            <a:pPr fontAlgn="base">
              <a:spcBef>
                <a:spcPct val="0"/>
              </a:spcBef>
              <a:spcAft>
                <a:spcPct val="0"/>
              </a:spcAft>
              <a:defRPr/>
            </a:pPr>
            <a:r>
              <a:rPr lang="en-US" sz="2800" dirty="0">
                <a:solidFill>
                  <a:srgbClr val="FFFFFF"/>
                </a:solidFill>
              </a:rPr>
              <a:t>In Adam, we ALL fell from grace (“Original Sin”).	</a:t>
            </a:r>
          </a:p>
          <a:p>
            <a:pPr fontAlgn="base">
              <a:spcBef>
                <a:spcPct val="0"/>
              </a:spcBef>
              <a:spcAft>
                <a:spcPct val="0"/>
              </a:spcAft>
              <a:defRPr/>
            </a:pPr>
            <a:endParaRPr lang="en-US" sz="500" dirty="0">
              <a:solidFill>
                <a:srgbClr val="FFFFFF"/>
              </a:solidFill>
            </a:endParaRPr>
          </a:p>
          <a:p>
            <a:pPr fontAlgn="base">
              <a:spcBef>
                <a:spcPct val="0"/>
              </a:spcBef>
              <a:spcAft>
                <a:spcPct val="0"/>
              </a:spcAft>
              <a:defRPr/>
            </a:pPr>
            <a:r>
              <a:rPr lang="en-US" dirty="0">
                <a:solidFill>
                  <a:srgbClr val="FFFFFF"/>
                </a:solidFill>
              </a:rPr>
              <a:t>	</a:t>
            </a:r>
            <a:r>
              <a:rPr lang="en-US" sz="1900" dirty="0">
                <a:solidFill>
                  <a:srgbClr val="FFFFFF"/>
                </a:solidFill>
              </a:rPr>
              <a:t>Therefore, just as sin entered the world through one man, and death through sin, and in this way death came to all men, because all sinned— </a:t>
            </a:r>
            <a:r>
              <a:rPr lang="en-US" sz="1900" baseline="30000" dirty="0">
                <a:solidFill>
                  <a:srgbClr val="FFFFFF"/>
                </a:solidFill>
              </a:rPr>
              <a:t>13</a:t>
            </a:r>
            <a:r>
              <a:rPr lang="en-US" sz="1900" dirty="0">
                <a:solidFill>
                  <a:srgbClr val="FFFFFF"/>
                </a:solidFill>
              </a:rPr>
              <a:t> for before the law was given, sin was in the world. But sin is not taken into account when there is no law. </a:t>
            </a:r>
            <a:r>
              <a:rPr lang="en-US" sz="1900" baseline="30000" dirty="0">
                <a:solidFill>
                  <a:srgbClr val="FFFFFF"/>
                </a:solidFill>
              </a:rPr>
              <a:t>14 </a:t>
            </a:r>
            <a:r>
              <a:rPr lang="en-US" sz="1900" dirty="0">
                <a:solidFill>
                  <a:srgbClr val="FFFFFF"/>
                </a:solidFill>
              </a:rPr>
              <a:t>Nevertheless, death reigned from the time of Adam to the time of Moses, even over those who did not sin by breaking a command, as did Adam, who was a pattern of the one to come. </a:t>
            </a:r>
          </a:p>
          <a:p>
            <a:pPr fontAlgn="base">
              <a:spcBef>
                <a:spcPct val="0"/>
              </a:spcBef>
              <a:spcAft>
                <a:spcPct val="0"/>
              </a:spcAft>
              <a:defRPr/>
            </a:pPr>
            <a:r>
              <a:rPr lang="en-US" sz="1900" dirty="0">
                <a:solidFill>
                  <a:srgbClr val="FFFFFF"/>
                </a:solidFill>
              </a:rPr>
              <a:t>	</a:t>
            </a:r>
            <a:r>
              <a:rPr lang="en-US" sz="1900" baseline="30000" dirty="0">
                <a:solidFill>
                  <a:srgbClr val="FFFFFF"/>
                </a:solidFill>
              </a:rPr>
              <a:t>15 </a:t>
            </a:r>
            <a:r>
              <a:rPr lang="en-US" sz="1900" dirty="0">
                <a:solidFill>
                  <a:srgbClr val="FFFFFF"/>
                </a:solidFill>
              </a:rPr>
              <a:t>But the gift is not like the trespass. For if the many died by the trespass of the one man, how much more did God's grace and the gift that came by the grace of the one man, Jesus Christ, overflow to the many! </a:t>
            </a:r>
            <a:r>
              <a:rPr lang="en-US" sz="1900" baseline="30000" dirty="0">
                <a:solidFill>
                  <a:srgbClr val="FFFFFF"/>
                </a:solidFill>
              </a:rPr>
              <a:t>16 </a:t>
            </a:r>
            <a:r>
              <a:rPr lang="en-US" sz="1900" dirty="0">
                <a:solidFill>
                  <a:srgbClr val="FFFFFF"/>
                </a:solidFill>
              </a:rPr>
              <a:t>Again, the gift of God is not like the result of the one man's sin: The judgment followed one sin and brought condemnation, but the gift followed many trespasses and brought justification. </a:t>
            </a:r>
            <a:r>
              <a:rPr lang="en-US" sz="1900" baseline="30000" dirty="0">
                <a:solidFill>
                  <a:srgbClr val="FFFFFF"/>
                </a:solidFill>
              </a:rPr>
              <a:t>17 </a:t>
            </a:r>
            <a:r>
              <a:rPr lang="en-US" sz="1900" dirty="0">
                <a:solidFill>
                  <a:srgbClr val="FFFFFF"/>
                </a:solidFill>
              </a:rPr>
              <a:t>For if, by the trespass of the one man, death reigned through that one man, how much more will those who receive God's abundant provision of grace and of the gift of righteousness reign in life through the one man, Jesus Christ. </a:t>
            </a:r>
          </a:p>
          <a:p>
            <a:pPr fontAlgn="base">
              <a:spcBef>
                <a:spcPct val="0"/>
              </a:spcBef>
              <a:spcAft>
                <a:spcPct val="0"/>
              </a:spcAft>
              <a:defRPr/>
            </a:pPr>
            <a:r>
              <a:rPr lang="en-US" sz="1900" dirty="0">
                <a:solidFill>
                  <a:srgbClr val="FFFFFF"/>
                </a:solidFill>
              </a:rPr>
              <a:t>	</a:t>
            </a:r>
            <a:r>
              <a:rPr lang="en-US" sz="1900" baseline="30000" dirty="0">
                <a:solidFill>
                  <a:srgbClr val="FFFFFF"/>
                </a:solidFill>
              </a:rPr>
              <a:t>18 </a:t>
            </a:r>
            <a:r>
              <a:rPr lang="en-US" sz="1900" dirty="0">
                <a:solidFill>
                  <a:srgbClr val="FFFFFF"/>
                </a:solidFill>
              </a:rPr>
              <a:t>Consequently, just as the result of one trespass was condemnation for all men, so also the result of one act of righteousness was justification that brings life for all men. </a:t>
            </a:r>
            <a:r>
              <a:rPr lang="en-US" sz="1900" baseline="30000" dirty="0">
                <a:solidFill>
                  <a:srgbClr val="FFFFFF"/>
                </a:solidFill>
              </a:rPr>
              <a:t>19 </a:t>
            </a:r>
            <a:r>
              <a:rPr lang="en-US" sz="1900" dirty="0">
                <a:solidFill>
                  <a:srgbClr val="FFFFFF"/>
                </a:solidFill>
              </a:rPr>
              <a:t>For just as through the disobedience of the one man the many were made sinners, so also through the obedience of the one man the many will be made righteous.  					Romans 5:12-19</a:t>
            </a:r>
          </a:p>
          <a:p>
            <a:pPr fontAlgn="base">
              <a:spcBef>
                <a:spcPct val="0"/>
              </a:spcBef>
              <a:spcAft>
                <a:spcPct val="0"/>
              </a:spcAft>
              <a:defRPr/>
            </a:pPr>
            <a:endParaRPr lang="en-US" dirty="0">
              <a:solidFill>
                <a:srgbClr val="FFFFFF"/>
              </a:solidFill>
            </a:endParaRPr>
          </a:p>
          <a:p>
            <a:pPr fontAlgn="base">
              <a:spcBef>
                <a:spcPct val="0"/>
              </a:spcBef>
              <a:spcAft>
                <a:spcPct val="0"/>
              </a:spcAft>
              <a:defRPr/>
            </a:pPr>
            <a:endParaRPr lang="en-US" sz="2000" dirty="0">
              <a:solidFill>
                <a:srgbClr val="FFFFFF"/>
              </a:solidFill>
            </a:endParaRPr>
          </a:p>
        </p:txBody>
      </p:sp>
    </p:spTree>
    <p:extLst>
      <p:ext uri="{BB962C8B-B14F-4D97-AF65-F5344CB8AC3E}">
        <p14:creationId xmlns:p14="http://schemas.microsoft.com/office/powerpoint/2010/main" val="2280203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915400" cy="708025"/>
          </a:xfrm>
          <a:prstGeom prst="rect">
            <a:avLst/>
          </a:prstGeom>
        </p:spPr>
        <p:txBody>
          <a:bodyPr>
            <a:spAutoFit/>
          </a:bodyPr>
          <a:lstStyle/>
          <a:p>
            <a:pPr algn="ctr" fontAlgn="base">
              <a:spcBef>
                <a:spcPct val="0"/>
              </a:spcBef>
              <a:spcAft>
                <a:spcPct val="0"/>
              </a:spcAft>
              <a:defRPr/>
            </a:pPr>
            <a:r>
              <a:rPr lang="en-US" sz="3200" b="1" dirty="0">
                <a:solidFill>
                  <a:srgbClr val="FFC000"/>
                </a:solidFill>
              </a:rPr>
              <a:t>Doctrine of Sin – </a:t>
            </a:r>
            <a:r>
              <a:rPr lang="en-US" sz="3200" b="1" dirty="0" err="1">
                <a:solidFill>
                  <a:srgbClr val="FFC000"/>
                </a:solidFill>
              </a:rPr>
              <a:t>Hamartiology</a:t>
            </a:r>
            <a:r>
              <a:rPr lang="en-US" sz="3200" b="1" dirty="0">
                <a:solidFill>
                  <a:srgbClr val="FFC000"/>
                </a:solidFill>
              </a:rPr>
              <a:t> </a:t>
            </a:r>
          </a:p>
          <a:p>
            <a:pPr fontAlgn="base">
              <a:spcBef>
                <a:spcPct val="0"/>
              </a:spcBef>
              <a:spcAft>
                <a:spcPct val="0"/>
              </a:spcAft>
              <a:defRPr/>
            </a:pPr>
            <a:endParaRPr lang="en-US" sz="800" b="1" dirty="0">
              <a:solidFill>
                <a:srgbClr val="FFFFFF"/>
              </a:solidFill>
            </a:endParaRPr>
          </a:p>
        </p:txBody>
      </p:sp>
      <p:sp>
        <p:nvSpPr>
          <p:cNvPr id="2" name="TextBox 1"/>
          <p:cNvSpPr txBox="1"/>
          <p:nvPr/>
        </p:nvSpPr>
        <p:spPr>
          <a:xfrm>
            <a:off x="152400" y="744538"/>
            <a:ext cx="8991600" cy="5586412"/>
          </a:xfrm>
          <a:prstGeom prst="rect">
            <a:avLst/>
          </a:prstGeom>
          <a:noFill/>
        </p:spPr>
        <p:txBody>
          <a:bodyPr>
            <a:spAutoFit/>
          </a:bodyPr>
          <a:lstStyle/>
          <a:p>
            <a:pPr fontAlgn="base">
              <a:spcBef>
                <a:spcPct val="0"/>
              </a:spcBef>
              <a:spcAft>
                <a:spcPct val="0"/>
              </a:spcAft>
              <a:defRPr/>
            </a:pPr>
            <a:r>
              <a:rPr lang="en-US" sz="2800" dirty="0">
                <a:solidFill>
                  <a:srgbClr val="FFFFFF"/>
                </a:solidFill>
              </a:rPr>
              <a:t>In Adam, we ALL fell from grace (“Original Sin”).	</a:t>
            </a:r>
          </a:p>
          <a:p>
            <a:pPr fontAlgn="base">
              <a:spcBef>
                <a:spcPct val="0"/>
              </a:spcBef>
              <a:spcAft>
                <a:spcPct val="0"/>
              </a:spcAft>
              <a:defRPr/>
            </a:pPr>
            <a:endParaRPr lang="en-US" sz="2800" dirty="0">
              <a:solidFill>
                <a:srgbClr val="FFFFFF"/>
              </a:solidFill>
            </a:endParaRPr>
          </a:p>
          <a:p>
            <a:pPr marL="463550" fontAlgn="base">
              <a:spcBef>
                <a:spcPct val="0"/>
              </a:spcBef>
              <a:spcAft>
                <a:spcPct val="0"/>
              </a:spcAft>
              <a:defRPr/>
            </a:pPr>
            <a:r>
              <a:rPr lang="en-US" sz="2400" dirty="0">
                <a:solidFill>
                  <a:srgbClr val="FFFFFF"/>
                </a:solidFill>
              </a:rPr>
              <a:t>	</a:t>
            </a:r>
            <a:r>
              <a:rPr lang="en-US" sz="2800" dirty="0">
                <a:solidFill>
                  <a:srgbClr val="FFFFFF"/>
                </a:solidFill>
              </a:rPr>
              <a:t>We have already made the charge that Jews and Gentiles alike are all under sin. </a:t>
            </a:r>
            <a:r>
              <a:rPr lang="en-US" sz="2800" baseline="30000" dirty="0">
                <a:solidFill>
                  <a:srgbClr val="FFFFFF"/>
                </a:solidFill>
              </a:rPr>
              <a:t>10 </a:t>
            </a:r>
            <a:r>
              <a:rPr lang="en-US" sz="2800" dirty="0">
                <a:solidFill>
                  <a:srgbClr val="FFFFFF"/>
                </a:solidFill>
              </a:rPr>
              <a:t>As it is written:</a:t>
            </a:r>
          </a:p>
          <a:p>
            <a:pPr marL="463550" fontAlgn="base">
              <a:spcBef>
                <a:spcPct val="0"/>
              </a:spcBef>
              <a:spcAft>
                <a:spcPct val="0"/>
              </a:spcAft>
              <a:defRPr/>
            </a:pPr>
            <a:r>
              <a:rPr lang="en-US" sz="2800" dirty="0">
                <a:solidFill>
                  <a:srgbClr val="FFFFFF"/>
                </a:solidFill>
              </a:rPr>
              <a:t>	"There is no one righteous, not even one;   </a:t>
            </a:r>
            <a:r>
              <a:rPr lang="en-US" sz="2800" baseline="30000" dirty="0">
                <a:solidFill>
                  <a:srgbClr val="FFFFFF"/>
                </a:solidFill>
              </a:rPr>
              <a:t>11 </a:t>
            </a:r>
            <a:r>
              <a:rPr lang="en-US" sz="2800" dirty="0">
                <a:solidFill>
                  <a:srgbClr val="FFFFFF"/>
                </a:solidFill>
              </a:rPr>
              <a:t>there is no one who understands, no one who seeks God.  </a:t>
            </a:r>
            <a:r>
              <a:rPr lang="en-US" sz="2800" baseline="30000" dirty="0">
                <a:solidFill>
                  <a:srgbClr val="FFFFFF"/>
                </a:solidFill>
              </a:rPr>
              <a:t>12 </a:t>
            </a:r>
            <a:r>
              <a:rPr lang="en-US" sz="2800" dirty="0">
                <a:solidFill>
                  <a:srgbClr val="FFFFFF"/>
                </a:solidFill>
              </a:rPr>
              <a:t>All have turned away, they have together become worthless; there is no one who does good, not even one."  			Romans 3:9-12</a:t>
            </a:r>
          </a:p>
          <a:p>
            <a:pPr marL="463550" fontAlgn="base">
              <a:spcBef>
                <a:spcPct val="0"/>
              </a:spcBef>
              <a:spcAft>
                <a:spcPct val="0"/>
              </a:spcAft>
              <a:defRPr/>
            </a:pPr>
            <a:endParaRPr lang="en-US" sz="2800" dirty="0">
              <a:solidFill>
                <a:srgbClr val="FFFFFF"/>
              </a:solidFill>
            </a:endParaRPr>
          </a:p>
          <a:p>
            <a:pPr marL="463550" fontAlgn="base">
              <a:spcBef>
                <a:spcPct val="0"/>
              </a:spcBef>
              <a:spcAft>
                <a:spcPct val="0"/>
              </a:spcAft>
              <a:defRPr/>
            </a:pPr>
            <a:r>
              <a:rPr lang="en-US" sz="2800" dirty="0">
                <a:solidFill>
                  <a:srgbClr val="FFFFFF"/>
                </a:solidFill>
              </a:rPr>
              <a:t>	For all have sinned and fall short of the glory of God…  					Romans 3:23-24</a:t>
            </a:r>
          </a:p>
          <a:p>
            <a:pPr fontAlgn="base">
              <a:spcBef>
                <a:spcPct val="0"/>
              </a:spcBef>
              <a:spcAft>
                <a:spcPct val="0"/>
              </a:spcAft>
              <a:defRPr/>
            </a:pPr>
            <a:endParaRPr lang="en-US" sz="1600" dirty="0">
              <a:solidFill>
                <a:srgbClr val="FFFFFF"/>
              </a:solidFill>
            </a:endParaRPr>
          </a:p>
        </p:txBody>
      </p:sp>
    </p:spTree>
    <p:extLst>
      <p:ext uri="{BB962C8B-B14F-4D97-AF65-F5344CB8AC3E}">
        <p14:creationId xmlns:p14="http://schemas.microsoft.com/office/powerpoint/2010/main" val="1949966637"/>
      </p:ext>
    </p:extLst>
  </p:cSld>
  <p:clrMapOvr>
    <a:masterClrMapping/>
  </p:clrMapOvr>
  <p:timing>
    <p:tnLst>
      <p:par>
        <p:cTn id="1" dur="indefinite" restart="never" nodeType="tmRoot"/>
      </p:par>
    </p:tnLst>
  </p:timing>
</p:sld>
</file>

<file path=ppt/theme/theme1.xml><?xml version="1.0" encoding="utf-8"?>
<a:theme xmlns:a="http://schemas.openxmlformats.org/drawingml/2006/main" name="Network Blitz">
  <a:themeElements>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fontScheme name="Network Blitz">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clrMap bg1="dk2" tx1="lt1" bg2="dk1" tx2="lt2" accent1="accent1" accent2="accent2" accent3="accent3" accent4="accent4" accent5="accent5" accent6="accent6" hlink="hlink" folHlink="folHlink"/>
    </a:extraClrScheme>
    <a:extraClrScheme>
      <a:clrScheme name="Network Blitz 2">
        <a:dk1>
          <a:srgbClr val="000066"/>
        </a:dk1>
        <a:lt1>
          <a:srgbClr val="9CC2E8"/>
        </a:lt1>
        <a:dk2>
          <a:srgbClr val="4D4D4D"/>
        </a:dk2>
        <a:lt2>
          <a:srgbClr val="7DAFE1"/>
        </a:lt2>
        <a:accent1>
          <a:srgbClr val="26D2E4"/>
        </a:accent1>
        <a:accent2>
          <a:srgbClr val="D0E2F4"/>
        </a:accent2>
        <a:accent3>
          <a:srgbClr val="CBDDF2"/>
        </a:accent3>
        <a:accent4>
          <a:srgbClr val="000056"/>
        </a:accent4>
        <a:accent5>
          <a:srgbClr val="ACE5EF"/>
        </a:accent5>
        <a:accent6>
          <a:srgbClr val="BCCDDD"/>
        </a:accent6>
        <a:hlink>
          <a:srgbClr val="003366"/>
        </a:hlink>
        <a:folHlink>
          <a:srgbClr val="666699"/>
        </a:folHlink>
      </a:clrScheme>
      <a:clrMap bg1="lt1" tx1="dk1" bg2="lt2" tx2="dk2" accent1="accent1" accent2="accent2" accent3="accent3" accent4="accent4" accent5="accent5" accent6="accent6" hlink="hlink" folHlink="folHlink"/>
    </a:extraClrScheme>
    <a:extraClrScheme>
      <a:clrScheme name="Network Blitz 3">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etwork Blitz 4">
        <a:dk1>
          <a:srgbClr val="002E2D"/>
        </a:dk1>
        <a:lt1>
          <a:srgbClr val="FFFFFF"/>
        </a:lt1>
        <a:dk2>
          <a:srgbClr val="005250"/>
        </a:dk2>
        <a:lt2>
          <a:srgbClr val="FFCC00"/>
        </a:lt2>
        <a:accent1>
          <a:srgbClr val="9CE157"/>
        </a:accent1>
        <a:accent2>
          <a:srgbClr val="00817E"/>
        </a:accent2>
        <a:accent3>
          <a:srgbClr val="AAB3B3"/>
        </a:accent3>
        <a:accent4>
          <a:srgbClr val="DADADA"/>
        </a:accent4>
        <a:accent5>
          <a:srgbClr val="CBEEB4"/>
        </a:accent5>
        <a:accent6>
          <a:srgbClr val="007472"/>
        </a:accent6>
        <a:hlink>
          <a:srgbClr val="FFFF99"/>
        </a:hlink>
        <a:folHlink>
          <a:srgbClr val="CCCC00"/>
        </a:folHlink>
      </a:clrScheme>
      <a:clrMap bg1="dk2" tx1="lt1" bg2="dk1" tx2="lt2" accent1="accent1" accent2="accent2" accent3="accent3" accent4="accent4" accent5="accent5" accent6="accent6" hlink="hlink" folHlink="folHlink"/>
    </a:extraClrScheme>
    <a:extraClrScheme>
      <a:clrScheme name="Network Blitz 5">
        <a:dk1>
          <a:srgbClr val="291A4C"/>
        </a:dk1>
        <a:lt1>
          <a:srgbClr val="FFFFFF"/>
        </a:lt1>
        <a:dk2>
          <a:srgbClr val="3B256B"/>
        </a:dk2>
        <a:lt2>
          <a:srgbClr val="FFCC00"/>
        </a:lt2>
        <a:accent1>
          <a:srgbClr val="6EBFCA"/>
        </a:accent1>
        <a:accent2>
          <a:srgbClr val="56369C"/>
        </a:accent2>
        <a:accent3>
          <a:srgbClr val="AFACBA"/>
        </a:accent3>
        <a:accent4>
          <a:srgbClr val="DADADA"/>
        </a:accent4>
        <a:accent5>
          <a:srgbClr val="BADCE1"/>
        </a:accent5>
        <a:accent6>
          <a:srgbClr val="4D308D"/>
        </a:accent6>
        <a:hlink>
          <a:srgbClr val="CCCCFF"/>
        </a:hlink>
        <a:folHlink>
          <a:srgbClr val="666699"/>
        </a:folHlink>
      </a:clrScheme>
      <a:clrMap bg1="dk2" tx1="lt1" bg2="dk1" tx2="lt2" accent1="accent1" accent2="accent2" accent3="accent3" accent4="accent4" accent5="accent5" accent6="accent6" hlink="hlink" folHlink="folHlink"/>
    </a:extraClrScheme>
    <a:extraClrScheme>
      <a:clrScheme name="Network Blitz 6">
        <a:dk1>
          <a:srgbClr val="511D30"/>
        </a:dk1>
        <a:lt1>
          <a:srgbClr val="FFFFFF"/>
        </a:lt1>
        <a:dk2>
          <a:srgbClr val="6D2740"/>
        </a:dk2>
        <a:lt2>
          <a:srgbClr val="FDD409"/>
        </a:lt2>
        <a:accent1>
          <a:srgbClr val="FDB83B"/>
        </a:accent1>
        <a:accent2>
          <a:srgbClr val="9D395D"/>
        </a:accent2>
        <a:accent3>
          <a:srgbClr val="BAACAF"/>
        </a:accent3>
        <a:accent4>
          <a:srgbClr val="DADADA"/>
        </a:accent4>
        <a:accent5>
          <a:srgbClr val="FED8AF"/>
        </a:accent5>
        <a:accent6>
          <a:srgbClr val="8E3353"/>
        </a:accent6>
        <a:hlink>
          <a:srgbClr val="FF99CC"/>
        </a:hlink>
        <a:folHlink>
          <a:srgbClr val="D60093"/>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TotalTime>
  <Words>192</Words>
  <Application>Microsoft Office PowerPoint</Application>
  <PresentationFormat>On-screen Show (4:3)</PresentationFormat>
  <Paragraphs>45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Network Blitz</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Carolyn</dc:creator>
  <cp:lastModifiedBy>Carolyn</cp:lastModifiedBy>
  <cp:revision>1</cp:revision>
  <dcterms:created xsi:type="dcterms:W3CDTF">2013-02-24T23:27:18Z</dcterms:created>
  <dcterms:modified xsi:type="dcterms:W3CDTF">2013-02-24T23:29:41Z</dcterms:modified>
</cp:coreProperties>
</file>