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9" r:id="rId1"/>
  </p:sldMasterIdLst>
  <p:notesMasterIdLst>
    <p:notesMasterId r:id="rId24"/>
  </p:notesMasterIdLst>
  <p:handoutMasterIdLst>
    <p:handoutMasterId r:id="rId25"/>
  </p:handoutMasterIdLst>
  <p:sldIdLst>
    <p:sldId id="256" r:id="rId2"/>
    <p:sldId id="276" r:id="rId3"/>
    <p:sldId id="295" r:id="rId4"/>
    <p:sldId id="300" r:id="rId5"/>
    <p:sldId id="296" r:id="rId6"/>
    <p:sldId id="297" r:id="rId7"/>
    <p:sldId id="298" r:id="rId8"/>
    <p:sldId id="302" r:id="rId9"/>
    <p:sldId id="303" r:id="rId10"/>
    <p:sldId id="299" r:id="rId11"/>
    <p:sldId id="305" r:id="rId12"/>
    <p:sldId id="306" r:id="rId13"/>
    <p:sldId id="307" r:id="rId14"/>
    <p:sldId id="308" r:id="rId15"/>
    <p:sldId id="309" r:id="rId16"/>
    <p:sldId id="310" r:id="rId17"/>
    <p:sldId id="311" r:id="rId18"/>
    <p:sldId id="312" r:id="rId19"/>
    <p:sldId id="313" r:id="rId20"/>
    <p:sldId id="314" r:id="rId21"/>
    <p:sldId id="315" r:id="rId22"/>
    <p:sldId id="304" r:id="rId2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7889" autoAdjust="0"/>
  </p:normalViewPr>
  <p:slideViewPr>
    <p:cSldViewPr>
      <p:cViewPr varScale="1">
        <p:scale>
          <a:sx n="127" d="100"/>
          <a:sy n="127" d="100"/>
        </p:scale>
        <p:origin x="-108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7107"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7108"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7109"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4747E053-13E6-41D8-8436-2213582EB865}" type="slidenum">
              <a:rPr lang="en-US"/>
              <a:pPr>
                <a:defRPr/>
              </a:pPr>
              <a:t>‹#›</a:t>
            </a:fld>
            <a:endParaRPr lang="en-US"/>
          </a:p>
        </p:txBody>
      </p:sp>
    </p:spTree>
    <p:extLst>
      <p:ext uri="{BB962C8B-B14F-4D97-AF65-F5344CB8AC3E}">
        <p14:creationId xmlns:p14="http://schemas.microsoft.com/office/powerpoint/2010/main" val="2480086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403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867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403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403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403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37D2E82-FEFC-4D9A-A408-691B4D64E702}" type="slidenum">
              <a:rPr lang="en-US"/>
              <a:pPr>
                <a:defRPr/>
              </a:pPr>
              <a:t>‹#›</a:t>
            </a:fld>
            <a:endParaRPr lang="en-US"/>
          </a:p>
        </p:txBody>
      </p:sp>
    </p:spTree>
    <p:extLst>
      <p:ext uri="{BB962C8B-B14F-4D97-AF65-F5344CB8AC3E}">
        <p14:creationId xmlns:p14="http://schemas.microsoft.com/office/powerpoint/2010/main" val="1526294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30163"/>
            <a:ext cx="9067800" cy="6889751"/>
            <a:chOff x="0" y="-30477"/>
            <a:chExt cx="9067800" cy="6889273"/>
          </a:xfrm>
        </p:grpSpPr>
        <p:cxnSp>
          <p:nvCxnSpPr>
            <p:cNvPr id="5" name="Straight Connector 4"/>
            <p:cNvCxnSpPr/>
            <p:nvPr/>
          </p:nvCxnSpPr>
          <p:spPr>
            <a:xfrm rot="16200000" flipH="1">
              <a:off x="-1447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16380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14856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2382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33144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371362" y="2971246"/>
              <a:ext cx="6857524"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2819162"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704862"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2133362"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31239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1828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28191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2438162" y="3123646"/>
              <a:ext cx="6857524"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731724"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141968"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9141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855549"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26429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953974" y="3325258"/>
              <a:ext cx="6857524" cy="206375"/>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23619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21333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106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876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028938" y="3237946"/>
              <a:ext cx="6857524"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236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7998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52161"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304562" y="3199846"/>
              <a:ext cx="6857524"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90262"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381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6093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6860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3045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028462"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782876"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3726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600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59051"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283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560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52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381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27434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20957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27053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1829038" y="3276046"/>
              <a:ext cx="6857524"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10670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2362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2646601" y="2722008"/>
              <a:ext cx="6857524"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30490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2895838"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2389426"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22370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17528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19814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3467338"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3467338"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4038839"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3886438"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4000738"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4572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37340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3619738"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42150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4343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4572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258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067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5219938"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487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5528707" y="3318116"/>
              <a:ext cx="6887685"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4850051" y="3226833"/>
              <a:ext cx="6857524"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5562839" y="3428446"/>
              <a:ext cx="6857524"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552938" y="3390346"/>
              <a:ext cx="6857524"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3048238" y="3352246"/>
              <a:ext cx="6857524"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3238738" y="3237946"/>
              <a:ext cx="6857524"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2133838" y="3276046"/>
              <a:ext cx="6857524"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31482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37721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4229338" y="2933146"/>
              <a:ext cx="6857524"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1371044" y="3200640"/>
              <a:ext cx="6859112"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89" name="Group 92"/>
          <p:cNvGrpSpPr>
            <a:grpSpLocks/>
          </p:cNvGrpSpPr>
          <p:nvPr/>
        </p:nvGrpSpPr>
        <p:grpSpPr bwMode="auto">
          <a:xfrm>
            <a:off x="0" y="2057400"/>
            <a:ext cx="4802188" cy="2820988"/>
            <a:chOff x="0" y="2057400"/>
            <a:chExt cx="4801394" cy="2820988"/>
          </a:xfrm>
        </p:grpSpPr>
        <p:cxnSp>
          <p:nvCxnSpPr>
            <p:cNvPr id="90" name="Straight Connector 89"/>
            <p:cNvCxnSpPr/>
            <p:nvPr/>
          </p:nvCxnSpPr>
          <p:spPr>
            <a:xfrm>
              <a:off x="0" y="20574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0" y="48768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3391694" y="3467100"/>
              <a:ext cx="2817812"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3" name="Date Placeholder 3"/>
          <p:cNvSpPr>
            <a:spLocks noGrp="1"/>
          </p:cNvSpPr>
          <p:nvPr>
            <p:ph type="dt" sz="half" idx="10"/>
          </p:nvPr>
        </p:nvSpPr>
        <p:spPr/>
        <p:txBody>
          <a:bodyPr/>
          <a:lstStyle>
            <a:lvl1pPr>
              <a:defRPr/>
            </a:lvl1pPr>
          </a:lstStyle>
          <a:p>
            <a:pPr>
              <a:defRPr/>
            </a:pPr>
            <a:fld id="{0B99FE9C-AC1D-465E-AEF0-A33923D88F46}" type="datetime1">
              <a:rPr lang="en-US"/>
              <a:pPr>
                <a:defRPr/>
              </a:pPr>
              <a:t>1/28/2013</a:t>
            </a:fld>
            <a:endParaRPr lang="en-US"/>
          </a:p>
        </p:txBody>
      </p:sp>
      <p:sp>
        <p:nvSpPr>
          <p:cNvPr id="94" name="Footer Placeholder 4"/>
          <p:cNvSpPr>
            <a:spLocks noGrp="1"/>
          </p:cNvSpPr>
          <p:nvPr>
            <p:ph type="ftr" sz="quarter" idx="11"/>
          </p:nvPr>
        </p:nvSpPr>
        <p:spPr/>
        <p:txBody>
          <a:bodyPr/>
          <a:lstStyle>
            <a:lvl1pPr>
              <a:defRPr/>
            </a:lvl1pPr>
          </a:lstStyle>
          <a:p>
            <a:pPr>
              <a:defRPr/>
            </a:pPr>
            <a:endParaRPr lang="en-US"/>
          </a:p>
        </p:txBody>
      </p:sp>
      <p:sp>
        <p:nvSpPr>
          <p:cNvPr id="95" name="Slide Number Placeholder 5"/>
          <p:cNvSpPr>
            <a:spLocks noGrp="1"/>
          </p:cNvSpPr>
          <p:nvPr>
            <p:ph type="sldNum" sz="quarter" idx="12"/>
          </p:nvPr>
        </p:nvSpPr>
        <p:spPr/>
        <p:txBody>
          <a:bodyPr/>
          <a:lstStyle>
            <a:lvl1pPr>
              <a:defRPr/>
            </a:lvl1pPr>
          </a:lstStyle>
          <a:p>
            <a:pPr>
              <a:defRPr/>
            </a:pPr>
            <a:fld id="{0E64C0B5-9656-42BD-8951-F0F51946BCB8}" type="slidenum">
              <a:rPr lang="en-US"/>
              <a:pPr>
                <a:defRPr/>
              </a:pPr>
              <a:t>‹#›</a:t>
            </a:fld>
            <a:endParaRPr lang="en-US"/>
          </a:p>
        </p:txBody>
      </p:sp>
    </p:spTree>
    <p:extLst>
      <p:ext uri="{BB962C8B-B14F-4D97-AF65-F5344CB8AC3E}">
        <p14:creationId xmlns:p14="http://schemas.microsoft.com/office/powerpoint/2010/main" val="647763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20EE3E-2FF1-4242-AF4B-EC76C29D3999}" type="datetime1">
              <a:rPr lang="en-US"/>
              <a:pPr>
                <a:defRPr/>
              </a:pPr>
              <a:t>1/28/2013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64129B-8567-4514-BBCC-627BF9D0D513}" type="slidenum">
              <a:rPr lang="en-US"/>
              <a:pPr>
                <a:defRPr/>
              </a:pPr>
              <a:t>‹#›</a:t>
            </a:fld>
            <a:endParaRPr lang="en-US"/>
          </a:p>
        </p:txBody>
      </p:sp>
    </p:spTree>
    <p:extLst>
      <p:ext uri="{BB962C8B-B14F-4D97-AF65-F5344CB8AC3E}">
        <p14:creationId xmlns:p14="http://schemas.microsoft.com/office/powerpoint/2010/main" val="2607899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64D244-B6FE-404C-B2CA-A78FFD6DFE1A}" type="datetime1">
              <a:rPr lang="en-US"/>
              <a:pPr>
                <a:defRPr/>
              </a:pPr>
              <a:t>1/28/2013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B6341B-EF6F-4675-B1E6-8ACA44933C19}" type="slidenum">
              <a:rPr lang="en-US"/>
              <a:pPr>
                <a:defRPr/>
              </a:pPr>
              <a:t>‹#›</a:t>
            </a:fld>
            <a:endParaRPr lang="en-US"/>
          </a:p>
        </p:txBody>
      </p:sp>
    </p:spTree>
    <p:extLst>
      <p:ext uri="{BB962C8B-B14F-4D97-AF65-F5344CB8AC3E}">
        <p14:creationId xmlns:p14="http://schemas.microsoft.com/office/powerpoint/2010/main" val="3391037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FE822F-5BD0-4816-8A79-E665872C601B}" type="datetime1">
              <a:rPr lang="en-US"/>
              <a:pPr>
                <a:defRPr/>
              </a:pPr>
              <a:t>1/28/2013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3E4CD2-9EA0-4522-BBF8-596514EEAD85}" type="slidenum">
              <a:rPr lang="en-US"/>
              <a:pPr>
                <a:defRPr/>
              </a:pPr>
              <a:t>‹#›</a:t>
            </a:fld>
            <a:endParaRPr lang="en-US"/>
          </a:p>
        </p:txBody>
      </p:sp>
    </p:spTree>
    <p:extLst>
      <p:ext uri="{BB962C8B-B14F-4D97-AF65-F5344CB8AC3E}">
        <p14:creationId xmlns:p14="http://schemas.microsoft.com/office/powerpoint/2010/main" val="2573606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4" name="Group 92"/>
          <p:cNvGrpSpPr>
            <a:grpSpLocks/>
          </p:cNvGrpSpPr>
          <p:nvPr/>
        </p:nvGrpSpPr>
        <p:grpSpPr bwMode="auto">
          <a:xfrm>
            <a:off x="0" y="-30163"/>
            <a:ext cx="9067800" cy="4846638"/>
            <a:chOff x="1" y="-30477"/>
            <a:chExt cx="9067799" cy="4526277"/>
          </a:xfrm>
        </p:grpSpPr>
        <p:cxnSp>
          <p:nvCxnSpPr>
            <p:cNvPr id="5" name="Straight Connector 4"/>
            <p:cNvCxnSpPr/>
            <p:nvPr/>
          </p:nvCxnSpPr>
          <p:spPr>
            <a:xfrm rot="16200000" flipH="1">
              <a:off x="-2715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4620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096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06226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213846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95360" y="1785840"/>
              <a:ext cx="450552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643160"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52886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95736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94796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652560"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6431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790370" y="2019629"/>
              <a:ext cx="4495143"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55722"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4034"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618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7954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1466947"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777972"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11859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9573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224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2052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204939" y="2052540"/>
              <a:ext cx="450552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5234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37614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024634"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871440" y="2014440"/>
              <a:ext cx="450552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98574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155724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5666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18620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8714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47540"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1958878"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25486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776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835053"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047653"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1736628"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3286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5572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39194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32717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8813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3005039" y="2090640"/>
              <a:ext cx="4505521"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22430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3538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822602" y="1536602"/>
              <a:ext cx="4505521"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42250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4071839"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56542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34130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29288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3081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4643339"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4643339"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5215633"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5062439"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5176739"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57482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49100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4795739"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3910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55196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748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6434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6243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63959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05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6709412" y="2137412"/>
              <a:ext cx="4526277"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026052" y="2041427"/>
              <a:ext cx="4505521"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38840" y="2241452"/>
              <a:ext cx="4505521"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3728939" y="2204940"/>
              <a:ext cx="450552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4224239" y="2166840"/>
              <a:ext cx="450552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4414739" y="2052540"/>
              <a:ext cx="450552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309839" y="2090640"/>
              <a:ext cx="450552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3242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49481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5405339" y="1747740"/>
              <a:ext cx="450552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25478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0" y="4311650"/>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89" name="Straight Connector 88"/>
          <p:cNvCxnSpPr/>
          <p:nvPr/>
        </p:nvCxnSpPr>
        <p:spPr>
          <a:xfrm>
            <a:off x="0" y="438785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0" y="6138863"/>
            <a:ext cx="9144000"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91" name="Date Placeholder 1"/>
          <p:cNvSpPr>
            <a:spLocks noGrp="1"/>
          </p:cNvSpPr>
          <p:nvPr>
            <p:ph type="dt" sz="half" idx="10"/>
          </p:nvPr>
        </p:nvSpPr>
        <p:spPr/>
        <p:txBody>
          <a:bodyPr/>
          <a:lstStyle>
            <a:lvl1pPr>
              <a:defRPr/>
            </a:lvl1pPr>
          </a:lstStyle>
          <a:p>
            <a:pPr>
              <a:defRPr/>
            </a:pPr>
            <a:fld id="{0B9BA77B-7E4A-4799-8824-4359F39660C4}" type="datetime1">
              <a:rPr lang="en-US"/>
              <a:pPr>
                <a:defRPr/>
              </a:pPr>
              <a:t>1/28/2013</a:t>
            </a:fld>
            <a:endParaRPr lang="en-US"/>
          </a:p>
        </p:txBody>
      </p:sp>
      <p:sp>
        <p:nvSpPr>
          <p:cNvPr id="92" name="Footer Placeholder 90"/>
          <p:cNvSpPr>
            <a:spLocks noGrp="1"/>
          </p:cNvSpPr>
          <p:nvPr>
            <p:ph type="ftr" sz="quarter" idx="11"/>
          </p:nvPr>
        </p:nvSpPr>
        <p:spPr/>
        <p:txBody>
          <a:bodyPr/>
          <a:lstStyle>
            <a:lvl1pPr>
              <a:defRPr/>
            </a:lvl1pPr>
          </a:lstStyle>
          <a:p>
            <a:pPr>
              <a:defRPr/>
            </a:pPr>
            <a:endParaRPr lang="en-US"/>
          </a:p>
        </p:txBody>
      </p:sp>
      <p:sp>
        <p:nvSpPr>
          <p:cNvPr id="93" name="Slide Number Placeholder 91"/>
          <p:cNvSpPr>
            <a:spLocks noGrp="1"/>
          </p:cNvSpPr>
          <p:nvPr>
            <p:ph type="sldNum" sz="quarter" idx="12"/>
          </p:nvPr>
        </p:nvSpPr>
        <p:spPr/>
        <p:txBody>
          <a:bodyPr/>
          <a:lstStyle>
            <a:lvl1pPr>
              <a:defRPr/>
            </a:lvl1pPr>
          </a:lstStyle>
          <a:p>
            <a:pPr>
              <a:defRPr/>
            </a:pPr>
            <a:fld id="{C8ED40C3-964F-4EB3-A928-35E181B9EEE6}" type="slidenum">
              <a:rPr lang="en-US"/>
              <a:pPr>
                <a:defRPr/>
              </a:pPr>
              <a:t>‹#›</a:t>
            </a:fld>
            <a:endParaRPr lang="en-US"/>
          </a:p>
        </p:txBody>
      </p:sp>
    </p:spTree>
    <p:extLst>
      <p:ext uri="{BB962C8B-B14F-4D97-AF65-F5344CB8AC3E}">
        <p14:creationId xmlns:p14="http://schemas.microsoft.com/office/powerpoint/2010/main" val="131402191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E60C139-34DD-4B35-BCAC-05CEDEB37EE2}" type="datetime1">
              <a:rPr lang="en-US"/>
              <a:pPr>
                <a:defRPr/>
              </a:pPr>
              <a:t>1/28/2013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D196BC-13F5-4A94-AC85-C3FC892D29A8}" type="slidenum">
              <a:rPr lang="en-US"/>
              <a:pPr>
                <a:defRPr/>
              </a:pPr>
              <a:t>‹#›</a:t>
            </a:fld>
            <a:endParaRPr lang="en-US"/>
          </a:p>
        </p:txBody>
      </p:sp>
    </p:spTree>
    <p:extLst>
      <p:ext uri="{BB962C8B-B14F-4D97-AF65-F5344CB8AC3E}">
        <p14:creationId xmlns:p14="http://schemas.microsoft.com/office/powerpoint/2010/main" val="382586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334C118-F1B3-4638-A909-C707B9D9FB28}" type="datetime1">
              <a:rPr lang="en-US"/>
              <a:pPr>
                <a:defRPr/>
              </a:pPr>
              <a:t>1/28/2013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67A41F0-D1D8-4465-AC0A-C1F215F17B90}" type="slidenum">
              <a:rPr lang="en-US"/>
              <a:pPr>
                <a:defRPr/>
              </a:pPr>
              <a:t>‹#›</a:t>
            </a:fld>
            <a:endParaRPr lang="en-US"/>
          </a:p>
        </p:txBody>
      </p:sp>
    </p:spTree>
    <p:extLst>
      <p:ext uri="{BB962C8B-B14F-4D97-AF65-F5344CB8AC3E}">
        <p14:creationId xmlns:p14="http://schemas.microsoft.com/office/powerpoint/2010/main" val="168368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E8D8602-212E-402B-B83A-96D5D54E1D07}" type="datetime1">
              <a:rPr lang="en-US"/>
              <a:pPr>
                <a:defRPr/>
              </a:pPr>
              <a:t>1/28/2013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40BA015-000F-4CBA-8A72-EEA02BFBF0D4}" type="slidenum">
              <a:rPr lang="en-US"/>
              <a:pPr>
                <a:defRPr/>
              </a:pPr>
              <a:t>‹#›</a:t>
            </a:fld>
            <a:endParaRPr lang="en-US"/>
          </a:p>
        </p:txBody>
      </p:sp>
    </p:spTree>
    <p:extLst>
      <p:ext uri="{BB962C8B-B14F-4D97-AF65-F5344CB8AC3E}">
        <p14:creationId xmlns:p14="http://schemas.microsoft.com/office/powerpoint/2010/main" val="245431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563F8A-61CF-430D-8091-B19D83337585}" type="datetime1">
              <a:rPr lang="en-US"/>
              <a:pPr>
                <a:defRPr/>
              </a:pPr>
              <a:t>1/28/2013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302D238-2F9E-4F79-AE4E-8F91CDCABF1A}" type="slidenum">
              <a:rPr lang="en-US"/>
              <a:pPr>
                <a:defRPr/>
              </a:pPr>
              <a:t>‹#›</a:t>
            </a:fld>
            <a:endParaRPr lang="en-US"/>
          </a:p>
        </p:txBody>
      </p:sp>
    </p:spTree>
    <p:extLst>
      <p:ext uri="{BB962C8B-B14F-4D97-AF65-F5344CB8AC3E}">
        <p14:creationId xmlns:p14="http://schemas.microsoft.com/office/powerpoint/2010/main" val="117687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1563688"/>
            <a:ext cx="2762250" cy="3313112"/>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6" name="Straight Connector 5"/>
          <p:cNvCxnSpPr/>
          <p:nvPr/>
        </p:nvCxnSpPr>
        <p:spPr>
          <a:xfrm rot="5400000">
            <a:off x="1127919" y="3221832"/>
            <a:ext cx="301783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712913"/>
            <a:ext cx="2651125"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4733925"/>
            <a:ext cx="2651125"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52400" y="1901952"/>
            <a:ext cx="2377440" cy="1371600"/>
          </a:xfrm>
        </p:spPr>
        <p:txBody>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A7342CC2-611C-48E0-BE55-B2F1B43D7D00}" type="datetime1">
              <a:rPr lang="en-US"/>
              <a:pPr>
                <a:defRPr/>
              </a:pPr>
              <a:t>1/28/2013</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BB459148-9022-403A-A224-BBD3F37E3EDD}" type="slidenum">
              <a:rPr lang="en-US"/>
              <a:pPr>
                <a:defRPr/>
              </a:pPr>
              <a:t>‹#›</a:t>
            </a:fld>
            <a:endParaRPr lang="en-US"/>
          </a:p>
        </p:txBody>
      </p:sp>
    </p:spTree>
    <p:extLst>
      <p:ext uri="{BB962C8B-B14F-4D97-AF65-F5344CB8AC3E}">
        <p14:creationId xmlns:p14="http://schemas.microsoft.com/office/powerpoint/2010/main" val="3578174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1563688"/>
            <a:ext cx="2762250" cy="3313112"/>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6" name="Straight Connector 5"/>
          <p:cNvCxnSpPr/>
          <p:nvPr/>
        </p:nvCxnSpPr>
        <p:spPr>
          <a:xfrm rot="5400000">
            <a:off x="1127919" y="3221832"/>
            <a:ext cx="301783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712913"/>
            <a:ext cx="2651125"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4733925"/>
            <a:ext cx="2651125"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2" name="Title 1"/>
          <p:cNvSpPr>
            <a:spLocks noGrp="1"/>
          </p:cNvSpPr>
          <p:nvPr>
            <p:ph type="title"/>
          </p:nvPr>
        </p:nvSpPr>
        <p:spPr>
          <a:xfrm>
            <a:off x="155448" y="1905000"/>
            <a:ext cx="2377440" cy="1371600"/>
          </a:xfrm>
        </p:spPr>
        <p:txBody>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32710236-3C6F-406F-B227-8AEF965C05A9}" type="datetime1">
              <a:rPr lang="en-US"/>
              <a:pPr>
                <a:defRPr/>
              </a:pPr>
              <a:t>1/28/2013</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118607F0-D176-4E11-A4E9-FAF98426C8FF}" type="slidenum">
              <a:rPr lang="en-US"/>
              <a:pPr>
                <a:defRPr/>
              </a:pPr>
              <a:t>‹#›</a:t>
            </a:fld>
            <a:endParaRPr lang="en-US"/>
          </a:p>
        </p:txBody>
      </p:sp>
    </p:spTree>
    <p:extLst>
      <p:ext uri="{BB962C8B-B14F-4D97-AF65-F5344CB8AC3E}">
        <p14:creationId xmlns:p14="http://schemas.microsoft.com/office/powerpoint/2010/main" val="3425627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225" y="136525"/>
            <a:ext cx="8869363" cy="658495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11900"/>
            <a:ext cx="2133600" cy="365125"/>
          </a:xfrm>
          <a:prstGeom prst="rect">
            <a:avLst/>
          </a:prstGeom>
        </p:spPr>
        <p:txBody>
          <a:bodyPr vert="horz" lIns="91440" tIns="45720" rIns="91440" bIns="45720" rtlCol="0" anchor="ctr"/>
          <a:lstStyle>
            <a:lvl1pPr algn="l">
              <a:defRPr sz="1200" smtClean="0">
                <a:solidFill>
                  <a:schemeClr val="tx2"/>
                </a:solidFill>
              </a:defRPr>
            </a:lvl1pPr>
          </a:lstStyle>
          <a:p>
            <a:pPr>
              <a:defRPr/>
            </a:pPr>
            <a:fld id="{42D15F4C-8FC8-4110-8627-ACA56E3F4814}" type="datetime1">
              <a:rPr lang="en-US"/>
              <a:pPr>
                <a:defRPr/>
              </a:pPr>
              <a:t>1/28/2013</a:t>
            </a:fld>
            <a:endParaRPr lang="en-US"/>
          </a:p>
        </p:txBody>
      </p:sp>
      <p:sp>
        <p:nvSpPr>
          <p:cNvPr id="5" name="Footer Placeholder 4"/>
          <p:cNvSpPr>
            <a:spLocks noGrp="1"/>
          </p:cNvSpPr>
          <p:nvPr>
            <p:ph type="ftr" sz="quarter" idx="3"/>
          </p:nvPr>
        </p:nvSpPr>
        <p:spPr>
          <a:xfrm>
            <a:off x="2830513" y="6311900"/>
            <a:ext cx="3482975"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6553200" y="6311900"/>
            <a:ext cx="2133600" cy="365125"/>
          </a:xfrm>
          <a:prstGeom prst="rect">
            <a:avLst/>
          </a:prstGeom>
        </p:spPr>
        <p:txBody>
          <a:bodyPr vert="horz" lIns="91440" tIns="45720" rIns="91440" bIns="45720" rtlCol="0" anchor="ctr"/>
          <a:lstStyle>
            <a:lvl1pPr algn="r">
              <a:defRPr sz="1200" smtClean="0">
                <a:solidFill>
                  <a:schemeClr val="tx2"/>
                </a:solidFill>
              </a:defRPr>
            </a:lvl1pPr>
          </a:lstStyle>
          <a:p>
            <a:pPr>
              <a:defRPr/>
            </a:pPr>
            <a:fld id="{012F0EBD-AD1F-4A57-810E-541C7A685C2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912" r:id="rId1"/>
    <p:sldLayoutId id="2147483905" r:id="rId2"/>
    <p:sldLayoutId id="2147483913" r:id="rId3"/>
    <p:sldLayoutId id="2147483906" r:id="rId4"/>
    <p:sldLayoutId id="2147483907" r:id="rId5"/>
    <p:sldLayoutId id="2147483908" r:id="rId6"/>
    <p:sldLayoutId id="2147483909" r:id="rId7"/>
    <p:sldLayoutId id="2147483914" r:id="rId8"/>
    <p:sldLayoutId id="2147483915" r:id="rId9"/>
    <p:sldLayoutId id="2147483910" r:id="rId10"/>
    <p:sldLayoutId id="2147483911" r:id="rId11"/>
  </p:sldLayoutIdLst>
  <p:hf hdr="0" ftr="0" dt="0"/>
  <p:txStyles>
    <p:titleStyle>
      <a:lvl1pPr algn="l" rtl="0" fontAlgn="base">
        <a:spcBef>
          <a:spcPct val="0"/>
        </a:spcBef>
        <a:spcAft>
          <a:spcPct val="0"/>
        </a:spcAft>
        <a:tabLst>
          <a:tab pos="3830638" algn="l"/>
        </a:tabLst>
        <a:defRPr sz="3600" b="1" kern="1200" spc="50">
          <a:ln w="13335" cmpd="sng">
            <a:solidFill>
              <a:schemeClr val="accent1">
                <a:lumMod val="50000"/>
              </a:schemeClr>
            </a:solidFill>
            <a:prstDash val="solid"/>
          </a:ln>
          <a:solidFill>
            <a:srgbClr val="FEFEFE"/>
          </a:solidFill>
          <a:latin typeface="+mj-lt"/>
          <a:ea typeface="+mj-ea"/>
          <a:cs typeface="+mj-cs"/>
        </a:defRPr>
      </a:lvl1pPr>
      <a:lvl2pPr algn="l" rtl="0" fontAlgn="base">
        <a:spcBef>
          <a:spcPct val="0"/>
        </a:spcBef>
        <a:spcAft>
          <a:spcPct val="0"/>
        </a:spcAft>
        <a:tabLst>
          <a:tab pos="3830638" algn="l"/>
        </a:tabLst>
        <a:defRPr sz="3600" b="1">
          <a:solidFill>
            <a:srgbClr val="FEFEFE"/>
          </a:solidFill>
          <a:latin typeface="Tw Cen MT" pitchFamily="34" charset="0"/>
        </a:defRPr>
      </a:lvl2pPr>
      <a:lvl3pPr algn="l" rtl="0" fontAlgn="base">
        <a:spcBef>
          <a:spcPct val="0"/>
        </a:spcBef>
        <a:spcAft>
          <a:spcPct val="0"/>
        </a:spcAft>
        <a:tabLst>
          <a:tab pos="3830638" algn="l"/>
        </a:tabLst>
        <a:defRPr sz="3600" b="1">
          <a:solidFill>
            <a:srgbClr val="FEFEFE"/>
          </a:solidFill>
          <a:latin typeface="Tw Cen MT" pitchFamily="34" charset="0"/>
        </a:defRPr>
      </a:lvl3pPr>
      <a:lvl4pPr algn="l" rtl="0" fontAlgn="base">
        <a:spcBef>
          <a:spcPct val="0"/>
        </a:spcBef>
        <a:spcAft>
          <a:spcPct val="0"/>
        </a:spcAft>
        <a:tabLst>
          <a:tab pos="3830638" algn="l"/>
        </a:tabLst>
        <a:defRPr sz="3600" b="1">
          <a:solidFill>
            <a:srgbClr val="FEFEFE"/>
          </a:solidFill>
          <a:latin typeface="Tw Cen MT" pitchFamily="34" charset="0"/>
        </a:defRPr>
      </a:lvl4pPr>
      <a:lvl5pPr algn="l" rtl="0" fontAlgn="base">
        <a:spcBef>
          <a:spcPct val="0"/>
        </a:spcBef>
        <a:spcAft>
          <a:spcPct val="0"/>
        </a:spcAft>
        <a:tabLst>
          <a:tab pos="3830638" algn="l"/>
        </a:tabLst>
        <a:defRPr sz="3600" b="1">
          <a:solidFill>
            <a:srgbClr val="FEFEFE"/>
          </a:solidFill>
          <a:latin typeface="Tw Cen MT" pitchFamily="34" charset="0"/>
        </a:defRPr>
      </a:lvl5pPr>
      <a:lvl6pPr marL="457200" algn="l" rtl="0" fontAlgn="base">
        <a:spcBef>
          <a:spcPct val="0"/>
        </a:spcBef>
        <a:spcAft>
          <a:spcPct val="0"/>
        </a:spcAft>
        <a:tabLst>
          <a:tab pos="3830638" algn="l"/>
        </a:tabLst>
        <a:defRPr sz="3600" b="1">
          <a:solidFill>
            <a:srgbClr val="FEFEFE"/>
          </a:solidFill>
          <a:latin typeface="Tw Cen MT" pitchFamily="34" charset="0"/>
        </a:defRPr>
      </a:lvl6pPr>
      <a:lvl7pPr marL="914400" algn="l" rtl="0" fontAlgn="base">
        <a:spcBef>
          <a:spcPct val="0"/>
        </a:spcBef>
        <a:spcAft>
          <a:spcPct val="0"/>
        </a:spcAft>
        <a:tabLst>
          <a:tab pos="3830638" algn="l"/>
        </a:tabLst>
        <a:defRPr sz="3600" b="1">
          <a:solidFill>
            <a:srgbClr val="FEFEFE"/>
          </a:solidFill>
          <a:latin typeface="Tw Cen MT" pitchFamily="34" charset="0"/>
        </a:defRPr>
      </a:lvl7pPr>
      <a:lvl8pPr marL="1371600" algn="l" rtl="0" fontAlgn="base">
        <a:spcBef>
          <a:spcPct val="0"/>
        </a:spcBef>
        <a:spcAft>
          <a:spcPct val="0"/>
        </a:spcAft>
        <a:tabLst>
          <a:tab pos="3830638" algn="l"/>
        </a:tabLst>
        <a:defRPr sz="3600" b="1">
          <a:solidFill>
            <a:srgbClr val="FEFEFE"/>
          </a:solidFill>
          <a:latin typeface="Tw Cen MT" pitchFamily="34" charset="0"/>
        </a:defRPr>
      </a:lvl8pPr>
      <a:lvl9pPr marL="1828800" algn="l" rtl="0" fontAlgn="base">
        <a:spcBef>
          <a:spcPct val="0"/>
        </a:spcBef>
        <a:spcAft>
          <a:spcPct val="0"/>
        </a:spcAft>
        <a:tabLst>
          <a:tab pos="3830638" algn="l"/>
        </a:tabLst>
        <a:defRPr sz="3600" b="1">
          <a:solidFill>
            <a:srgbClr val="FEFEFE"/>
          </a:solidFill>
          <a:latin typeface="Tw Cen MT" pitchFamily="34" charset="0"/>
        </a:defRPr>
      </a:lvl9pPr>
    </p:titleStyle>
    <p:bodyStyle>
      <a:lvl1pPr marL="273050" indent="-273050" algn="l" rtl="0" fontAlgn="base">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fontAlgn="base">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fontAlgn="base">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fontAlgn="base">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fontAlgn="base">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38200" y="1371600"/>
            <a:ext cx="8153400" cy="830263"/>
          </a:xfrm>
        </p:spPr>
        <p:txBody>
          <a:bodyPr/>
          <a:lstStyle/>
          <a:p>
            <a:pPr fontAlgn="auto">
              <a:spcAft>
                <a:spcPts val="0"/>
              </a:spcAft>
              <a:defRPr/>
            </a:pPr>
            <a:r>
              <a:rPr lang="en-US" sz="4800" dirty="0" smtClean="0">
                <a:solidFill>
                  <a:schemeClr val="tx1"/>
                </a:solidFill>
                <a:latin typeface="Arial" charset="0"/>
                <a:cs typeface="Arial" charset="0"/>
              </a:rPr>
              <a:t>New Testament Survey </a:t>
            </a:r>
            <a:r>
              <a:rPr lang="en-US" sz="2800" dirty="0" smtClean="0">
                <a:solidFill>
                  <a:schemeClr val="tx1"/>
                </a:solidFill>
                <a:latin typeface="Arial" charset="0"/>
                <a:cs typeface="Arial" charset="0"/>
              </a:rPr>
              <a:t>(NT1)</a:t>
            </a:r>
            <a:endParaRPr lang="en-US" sz="4800" dirty="0" smtClean="0">
              <a:solidFill>
                <a:schemeClr val="tx1"/>
              </a:solidFill>
              <a:latin typeface="Arial" charset="0"/>
              <a:cs typeface="Arial" charset="0"/>
            </a:endParaRPr>
          </a:p>
        </p:txBody>
      </p:sp>
      <p:sp>
        <p:nvSpPr>
          <p:cNvPr id="6147" name="Rectangle 3"/>
          <p:cNvSpPr>
            <a:spLocks noGrp="1" noChangeArrowheads="1"/>
          </p:cNvSpPr>
          <p:nvPr>
            <p:ph idx="1"/>
          </p:nvPr>
        </p:nvSpPr>
        <p:spPr>
          <a:xfrm>
            <a:off x="533400" y="3124200"/>
            <a:ext cx="8305800" cy="2819400"/>
          </a:xfrm>
        </p:spPr>
        <p:txBody>
          <a:bodyPr/>
          <a:lstStyle/>
          <a:p>
            <a:pPr algn="ctr">
              <a:spcBef>
                <a:spcPct val="0"/>
              </a:spcBef>
              <a:buFontTx/>
              <a:buNone/>
            </a:pPr>
            <a:r>
              <a:rPr lang="en-US" sz="3200" b="1" smtClean="0">
                <a:solidFill>
                  <a:schemeClr val="tx1"/>
                </a:solidFill>
                <a:latin typeface="Arial" charset="0"/>
                <a:cs typeface="Arial" charset="0"/>
              </a:rPr>
              <a:t>Paul the Apostle &amp; Pauline Epistles 1</a:t>
            </a:r>
          </a:p>
          <a:p>
            <a:pPr algn="ctr">
              <a:spcBef>
                <a:spcPct val="0"/>
              </a:spcBef>
              <a:buFontTx/>
              <a:buNone/>
            </a:pPr>
            <a:r>
              <a:rPr lang="en-US" b="1" smtClean="0">
                <a:solidFill>
                  <a:schemeClr val="tx1"/>
                </a:solidFill>
                <a:latin typeface="Arial" charset="0"/>
                <a:cs typeface="Arial" charset="0"/>
              </a:rPr>
              <a:t>Galatians, 1-2 Thessalonians, 1-2 Corinthians</a:t>
            </a:r>
          </a:p>
          <a:p>
            <a:pPr algn="ctr">
              <a:spcBef>
                <a:spcPct val="0"/>
              </a:spcBef>
              <a:buFontTx/>
              <a:buNone/>
            </a:pPr>
            <a:endParaRPr lang="en-US" sz="1800" b="1" smtClean="0">
              <a:solidFill>
                <a:schemeClr val="tx1"/>
              </a:solidFill>
              <a:latin typeface="Arial" charset="0"/>
              <a:cs typeface="Arial" charset="0"/>
            </a:endParaRPr>
          </a:p>
          <a:p>
            <a:pPr algn="ctr">
              <a:spcBef>
                <a:spcPct val="0"/>
              </a:spcBef>
              <a:buFontTx/>
              <a:buNone/>
            </a:pPr>
            <a:endParaRPr lang="en-US" sz="1800" b="1" smtClean="0">
              <a:solidFill>
                <a:schemeClr val="tx1"/>
              </a:solidFill>
              <a:latin typeface="Arial" charset="0"/>
              <a:cs typeface="Arial" charset="0"/>
            </a:endParaRPr>
          </a:p>
          <a:p>
            <a:pPr algn="ctr">
              <a:spcBef>
                <a:spcPct val="0"/>
              </a:spcBef>
              <a:buFontTx/>
              <a:buNone/>
            </a:pPr>
            <a:endParaRPr lang="en-US" sz="1800" b="1" smtClean="0">
              <a:solidFill>
                <a:schemeClr val="tx1"/>
              </a:solidFill>
              <a:latin typeface="Arial" charset="0"/>
              <a:cs typeface="Arial" charset="0"/>
            </a:endParaRPr>
          </a:p>
          <a:p>
            <a:pPr algn="ctr">
              <a:buFontTx/>
              <a:buNone/>
            </a:pPr>
            <a:r>
              <a:rPr lang="en-US" sz="2800" b="1" smtClean="0">
                <a:solidFill>
                  <a:schemeClr val="tx1"/>
                </a:solidFill>
                <a:latin typeface="Arial" charset="0"/>
                <a:cs typeface="Arial" charset="0"/>
              </a:rPr>
              <a:t>Ross Arnold, Winter 2013</a:t>
            </a:r>
            <a:br>
              <a:rPr lang="en-US" sz="2800" b="1" smtClean="0">
                <a:solidFill>
                  <a:schemeClr val="tx1"/>
                </a:solidFill>
                <a:latin typeface="Arial" charset="0"/>
                <a:cs typeface="Arial" charset="0"/>
              </a:rPr>
            </a:br>
            <a:r>
              <a:rPr lang="en-US" sz="2800" b="1" smtClean="0">
                <a:solidFill>
                  <a:schemeClr val="tx1"/>
                </a:solidFill>
                <a:latin typeface="Arial" charset="0"/>
                <a:cs typeface="Arial" charset="0"/>
              </a:rPr>
              <a:t>Lakeside institute of Theology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D8DC6F1-5E34-4188-84FD-6BCF2A87139B}" type="slidenum">
              <a:rPr lang="en-US" sz="1200">
                <a:solidFill>
                  <a:schemeClr val="tx2"/>
                </a:solidFill>
              </a:rPr>
              <a:pPr eaLnBrk="1" hangingPunct="1"/>
              <a:t>10</a:t>
            </a:fld>
            <a:endParaRPr lang="en-US" sz="1200">
              <a:solidFill>
                <a:schemeClr val="tx2"/>
              </a:solidFill>
            </a:endParaRPr>
          </a:p>
        </p:txBody>
      </p:sp>
      <p:pic>
        <p:nvPicPr>
          <p:cNvPr id="15363" name="Picture 2" descr="E:\629X_PDF&amp;JPG_CDROM\jpegs\629X_Page_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463" y="0"/>
            <a:ext cx="541655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2"/>
          </p:nvPr>
        </p:nvSpPr>
        <p:spPr bwMode="auto">
          <a:xfrm>
            <a:off x="2830513" y="6311900"/>
            <a:ext cx="3482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fld id="{0B0937F9-9522-4140-9AB4-3FE8687EC361}" type="slidenum">
              <a:rPr lang="en-US" sz="1200">
                <a:solidFill>
                  <a:schemeClr val="tx2"/>
                </a:solidFill>
              </a:rPr>
              <a:pPr algn="ctr" eaLnBrk="1" hangingPunct="1"/>
              <a:t>11</a:t>
            </a:fld>
            <a:endParaRPr lang="en-US" sz="1200">
              <a:solidFill>
                <a:schemeClr val="tx2"/>
              </a:solidFill>
            </a:endParaRPr>
          </a:p>
        </p:txBody>
      </p:sp>
      <p:sp>
        <p:nvSpPr>
          <p:cNvPr id="572418" name="Rectangle 2"/>
          <p:cNvSpPr>
            <a:spLocks noGrp="1" noChangeArrowheads="1"/>
          </p:cNvSpPr>
          <p:nvPr>
            <p:ph type="title"/>
          </p:nvPr>
        </p:nvSpPr>
        <p:spPr>
          <a:xfrm>
            <a:off x="457200" y="15240"/>
            <a:ext cx="8229600" cy="625475"/>
          </a:xfrm>
        </p:spPr>
        <p:txBody>
          <a:bodyPr>
            <a:noAutofit/>
          </a:bodyPr>
          <a:lstStyle/>
          <a:p>
            <a:pPr algn="ctr" fontAlgn="auto">
              <a:spcAft>
                <a:spcPts val="0"/>
              </a:spcAft>
              <a:defRPr/>
            </a:pPr>
            <a:r>
              <a:rPr lang="en-US" dirty="0">
                <a:solidFill>
                  <a:schemeClr val="tx1"/>
                </a:solidFill>
                <a:latin typeface="Arial Black" pitchFamily="34" charset="0"/>
                <a:cs typeface="Arial" pitchFamily="34" charset="0"/>
              </a:rPr>
              <a:t>The Book of Galatians</a:t>
            </a:r>
          </a:p>
        </p:txBody>
      </p:sp>
      <p:sp>
        <p:nvSpPr>
          <p:cNvPr id="572419" name="Rectangle 3"/>
          <p:cNvSpPr>
            <a:spLocks noGrp="1" noChangeArrowheads="1"/>
          </p:cNvSpPr>
          <p:nvPr>
            <p:ph type="body" idx="1"/>
          </p:nvPr>
        </p:nvSpPr>
        <p:spPr>
          <a:xfrm>
            <a:off x="0" y="685800"/>
            <a:ext cx="9144000" cy="6473825"/>
          </a:xfrm>
        </p:spPr>
        <p:txBody>
          <a:bodyPr rtlCol="0">
            <a:normAutofit/>
          </a:bodyPr>
          <a:lstStyle/>
          <a:p>
            <a:pPr marL="274320" indent="-274320" fontAlgn="auto">
              <a:spcAft>
                <a:spcPts val="0"/>
              </a:spcAft>
              <a:buClr>
                <a:schemeClr val="accent1">
                  <a:lumMod val="60000"/>
                  <a:lumOff val="40000"/>
                </a:schemeClr>
              </a:buClr>
              <a:buFont typeface="Arial" pitchFamily="34" charset="0"/>
              <a:buChar char="•"/>
              <a:defRPr/>
            </a:pPr>
            <a:r>
              <a:rPr lang="en-US" sz="2000" b="1" u="sng" dirty="0">
                <a:solidFill>
                  <a:schemeClr val="tx1"/>
                </a:solidFill>
                <a:latin typeface="Arial" charset="0"/>
              </a:rPr>
              <a:t>Author</a:t>
            </a:r>
            <a:r>
              <a:rPr lang="en-US" sz="2000" b="1" dirty="0">
                <a:solidFill>
                  <a:schemeClr val="tx1"/>
                </a:solidFill>
                <a:latin typeface="Arial" charset="0"/>
              </a:rPr>
              <a:t>: 	</a:t>
            </a:r>
            <a:r>
              <a:rPr lang="en-US" sz="2800" b="1" dirty="0">
                <a:solidFill>
                  <a:schemeClr val="tx1"/>
                </a:solidFill>
                <a:latin typeface="Arial" charset="0"/>
              </a:rPr>
              <a:t>Apostle Paul</a:t>
            </a:r>
          </a:p>
          <a:p>
            <a:pPr marL="274320" indent="-274320" fontAlgn="auto">
              <a:spcAft>
                <a:spcPts val="0"/>
              </a:spcAft>
              <a:buClr>
                <a:schemeClr val="accent1">
                  <a:lumMod val="60000"/>
                  <a:lumOff val="40000"/>
                </a:schemeClr>
              </a:buClr>
              <a:buFont typeface="Arial" pitchFamily="34" charset="0"/>
              <a:buChar char="•"/>
              <a:defRPr/>
            </a:pPr>
            <a:r>
              <a:rPr lang="en-US" sz="2000" b="1" u="sng" dirty="0">
                <a:solidFill>
                  <a:schemeClr val="tx1"/>
                </a:solidFill>
                <a:latin typeface="Arial" charset="0"/>
              </a:rPr>
              <a:t>Date</a:t>
            </a:r>
            <a:r>
              <a:rPr lang="en-US" sz="2000" b="1" dirty="0">
                <a:solidFill>
                  <a:schemeClr val="tx1"/>
                </a:solidFill>
                <a:latin typeface="Arial" charset="0"/>
              </a:rPr>
              <a:t>:	</a:t>
            </a:r>
            <a:r>
              <a:rPr lang="en-US" sz="2000" b="1" dirty="0" smtClean="0">
                <a:solidFill>
                  <a:schemeClr val="tx1"/>
                </a:solidFill>
                <a:latin typeface="Arial" charset="0"/>
              </a:rPr>
              <a:t>	</a:t>
            </a:r>
            <a:r>
              <a:rPr lang="en-US" sz="2800" b="1" dirty="0" smtClean="0">
                <a:solidFill>
                  <a:schemeClr val="tx1"/>
                </a:solidFill>
                <a:latin typeface="Arial" charset="0"/>
              </a:rPr>
              <a:t>c</a:t>
            </a:r>
            <a:r>
              <a:rPr lang="en-US" sz="2800" b="1" dirty="0">
                <a:solidFill>
                  <a:schemeClr val="tx1"/>
                </a:solidFill>
                <a:latin typeface="Arial" charset="0"/>
              </a:rPr>
              <a:t>. AD </a:t>
            </a:r>
            <a:r>
              <a:rPr lang="en-US" sz="2800" b="1" dirty="0" smtClean="0">
                <a:solidFill>
                  <a:schemeClr val="tx1"/>
                </a:solidFill>
                <a:latin typeface="Arial" charset="0"/>
              </a:rPr>
              <a:t>49</a:t>
            </a:r>
            <a:endParaRPr lang="en-US" sz="2800" b="1" dirty="0">
              <a:solidFill>
                <a:schemeClr val="tx1"/>
              </a:solidFill>
              <a:latin typeface="Arial" charset="0"/>
            </a:endParaRPr>
          </a:p>
          <a:p>
            <a:pPr marL="274320" indent="-274320" fontAlgn="auto">
              <a:spcAft>
                <a:spcPts val="0"/>
              </a:spcAft>
              <a:buClr>
                <a:schemeClr val="accent1">
                  <a:lumMod val="60000"/>
                  <a:lumOff val="40000"/>
                </a:schemeClr>
              </a:buClr>
              <a:buFont typeface="Arial" pitchFamily="34" charset="0"/>
              <a:buChar char="•"/>
              <a:defRPr/>
            </a:pPr>
            <a:r>
              <a:rPr lang="en-US" sz="2000" b="1" u="sng" dirty="0">
                <a:solidFill>
                  <a:schemeClr val="tx1"/>
                </a:solidFill>
                <a:latin typeface="Arial" charset="0"/>
              </a:rPr>
              <a:t>Theme</a:t>
            </a:r>
            <a:r>
              <a:rPr lang="en-US" sz="2000" b="1" dirty="0">
                <a:solidFill>
                  <a:schemeClr val="tx1"/>
                </a:solidFill>
                <a:latin typeface="Arial" charset="0"/>
              </a:rPr>
              <a:t>:	</a:t>
            </a:r>
            <a:r>
              <a:rPr lang="en-US" sz="2800" b="1" dirty="0">
                <a:solidFill>
                  <a:schemeClr val="tx1"/>
                </a:solidFill>
                <a:latin typeface="Arial" charset="0"/>
              </a:rPr>
              <a:t>Salvation is by grace alone, and the Old 		Testament Law is not only unnecessary, 		but harmful.</a:t>
            </a:r>
          </a:p>
          <a:p>
            <a:pPr marL="274320" indent="-274320" fontAlgn="auto">
              <a:spcAft>
                <a:spcPts val="0"/>
              </a:spcAft>
              <a:buClr>
                <a:schemeClr val="accent1">
                  <a:lumMod val="60000"/>
                  <a:lumOff val="40000"/>
                </a:schemeClr>
              </a:buClr>
              <a:buFont typeface="Arial" pitchFamily="34" charset="0"/>
              <a:buChar char="•"/>
              <a:defRPr/>
            </a:pPr>
            <a:r>
              <a:rPr lang="en-US" sz="2000" b="1" u="sng" dirty="0">
                <a:solidFill>
                  <a:schemeClr val="tx1"/>
                </a:solidFill>
                <a:latin typeface="Arial" charset="0"/>
              </a:rPr>
              <a:t>Purpose</a:t>
            </a:r>
            <a:r>
              <a:rPr lang="en-US" sz="2000" b="1" dirty="0">
                <a:solidFill>
                  <a:schemeClr val="tx1"/>
                </a:solidFill>
                <a:latin typeface="Arial" charset="0"/>
              </a:rPr>
              <a:t>:     </a:t>
            </a:r>
            <a:r>
              <a:rPr lang="en-US" sz="2800" b="1" dirty="0">
                <a:solidFill>
                  <a:schemeClr val="tx1"/>
                </a:solidFill>
                <a:latin typeface="Arial" charset="0"/>
              </a:rPr>
              <a:t>To correct the false teaching of </a:t>
            </a:r>
            <a:r>
              <a:rPr lang="en-US" sz="2800" b="1" dirty="0" err="1">
                <a:solidFill>
                  <a:schemeClr val="tx1"/>
                </a:solidFill>
                <a:latin typeface="Arial" charset="0"/>
              </a:rPr>
              <a:t>Judaizers</a:t>
            </a:r>
            <a:r>
              <a:rPr lang="en-US" sz="2800" b="1" dirty="0">
                <a:solidFill>
                  <a:schemeClr val="tx1"/>
                </a:solidFill>
                <a:latin typeface="Arial" charset="0"/>
              </a:rPr>
              <a:t> 		who had misled the Galatian churches 		after Paul planted them.</a:t>
            </a:r>
          </a:p>
          <a:p>
            <a:pPr marL="274320" indent="-274320" fontAlgn="auto">
              <a:spcAft>
                <a:spcPts val="0"/>
              </a:spcAft>
              <a:buClr>
                <a:schemeClr val="accent1">
                  <a:lumMod val="60000"/>
                  <a:lumOff val="40000"/>
                </a:schemeClr>
              </a:buClr>
              <a:buFont typeface="Arial" pitchFamily="34" charset="0"/>
              <a:buChar char="•"/>
              <a:defRPr/>
            </a:pPr>
            <a:endParaRPr lang="en-US" sz="1400" b="1" dirty="0">
              <a:solidFill>
                <a:schemeClr val="tx1"/>
              </a:solidFill>
              <a:latin typeface="Arial" charset="0"/>
            </a:endParaRPr>
          </a:p>
          <a:p>
            <a:pPr marL="365125" indent="0" fontAlgn="auto">
              <a:spcAft>
                <a:spcPts val="0"/>
              </a:spcAft>
              <a:buClr>
                <a:schemeClr val="accent1">
                  <a:lumMod val="60000"/>
                  <a:lumOff val="40000"/>
                </a:schemeClr>
              </a:buClr>
              <a:buFont typeface="Arial" pitchFamily="34" charset="0"/>
              <a:buNone/>
              <a:defRPr/>
            </a:pPr>
            <a:r>
              <a:rPr lang="en-US" sz="2000" b="1" u="sng" dirty="0">
                <a:solidFill>
                  <a:schemeClr val="tx1"/>
                </a:solidFill>
                <a:latin typeface="Arial" charset="0"/>
              </a:rPr>
              <a:t>Outline</a:t>
            </a:r>
            <a:r>
              <a:rPr lang="en-US" sz="2000" b="1" dirty="0">
                <a:solidFill>
                  <a:schemeClr val="tx1"/>
                </a:solidFill>
                <a:latin typeface="Arial" charset="0"/>
              </a:rPr>
              <a:t>:  </a:t>
            </a:r>
            <a:r>
              <a:rPr lang="en-US" sz="2000" b="1" dirty="0" smtClean="0">
                <a:solidFill>
                  <a:schemeClr val="tx1"/>
                </a:solidFill>
                <a:latin typeface="Arial" charset="0"/>
              </a:rPr>
              <a:t> </a:t>
            </a:r>
            <a:r>
              <a:rPr lang="en-US" sz="2800" b="1" dirty="0" smtClean="0">
                <a:solidFill>
                  <a:schemeClr val="tx1"/>
                </a:solidFill>
                <a:latin typeface="Arial" charset="0"/>
              </a:rPr>
              <a:t>*</a:t>
            </a:r>
            <a:r>
              <a:rPr lang="en-US" sz="2800" b="1" u="sng" dirty="0">
                <a:solidFill>
                  <a:schemeClr val="tx1"/>
                </a:solidFill>
                <a:latin typeface="Arial" charset="0"/>
              </a:rPr>
              <a:t>Gospel of Grace Defended</a:t>
            </a:r>
            <a:r>
              <a:rPr lang="en-US" sz="2800" b="1" dirty="0">
                <a:solidFill>
                  <a:schemeClr val="tx1"/>
                </a:solidFill>
                <a:latin typeface="Arial" charset="0"/>
              </a:rPr>
              <a:t> (1-2)</a:t>
            </a:r>
          </a:p>
          <a:p>
            <a:pPr marL="1539875" lvl="1" indent="-1174750" fontAlgn="auto">
              <a:spcAft>
                <a:spcPts val="0"/>
              </a:spcAft>
              <a:buClr>
                <a:schemeClr val="accent1">
                  <a:lumMod val="60000"/>
                  <a:lumOff val="40000"/>
                </a:schemeClr>
              </a:buClr>
              <a:buFont typeface="Tahoma" pitchFamily="34" charset="0"/>
              <a:buNone/>
              <a:defRPr/>
            </a:pPr>
            <a:r>
              <a:rPr lang="en-US" sz="2800" b="1" dirty="0">
                <a:latin typeface="Arial" charset="0"/>
              </a:rPr>
              <a:t>	</a:t>
            </a:r>
            <a:r>
              <a:rPr lang="en-US" sz="2800" b="1" dirty="0" smtClean="0">
                <a:latin typeface="Arial" charset="0"/>
              </a:rPr>
              <a:t>*</a:t>
            </a:r>
            <a:r>
              <a:rPr lang="en-US" sz="2800" b="1" u="sng" dirty="0">
                <a:latin typeface="Arial" charset="0"/>
              </a:rPr>
              <a:t>Gospel of Grace Explained</a:t>
            </a:r>
            <a:r>
              <a:rPr lang="en-US" sz="2800" b="1" dirty="0">
                <a:latin typeface="Arial" charset="0"/>
              </a:rPr>
              <a:t> (3-4)</a:t>
            </a:r>
          </a:p>
          <a:p>
            <a:pPr marL="1431925" lvl="1" indent="-1066800" fontAlgn="auto">
              <a:spcAft>
                <a:spcPts val="0"/>
              </a:spcAft>
              <a:buClr>
                <a:schemeClr val="accent1">
                  <a:lumMod val="60000"/>
                  <a:lumOff val="40000"/>
                </a:schemeClr>
              </a:buClr>
              <a:buFont typeface="Tahoma" pitchFamily="34" charset="0"/>
              <a:buNone/>
              <a:defRPr/>
            </a:pPr>
            <a:r>
              <a:rPr lang="en-US" sz="2800" b="1" dirty="0">
                <a:latin typeface="Arial" charset="0"/>
              </a:rPr>
              <a:t>	</a:t>
            </a:r>
            <a:r>
              <a:rPr lang="en-US" sz="2800" b="1" dirty="0" smtClean="0">
                <a:latin typeface="Arial" charset="0"/>
              </a:rPr>
              <a:t> </a:t>
            </a:r>
            <a:r>
              <a:rPr lang="en-US" sz="2800" b="1" dirty="0">
                <a:latin typeface="Arial" charset="0"/>
              </a:rPr>
              <a:t>*</a:t>
            </a:r>
            <a:r>
              <a:rPr lang="en-US" sz="2800" b="1" u="sng" dirty="0">
                <a:latin typeface="Arial" charset="0"/>
              </a:rPr>
              <a:t>Gospel of Grace Applied</a:t>
            </a:r>
            <a:r>
              <a:rPr lang="en-US" sz="2800" b="1" dirty="0">
                <a:latin typeface="Arial" charset="0"/>
              </a:rPr>
              <a:t> (5-6)</a:t>
            </a:r>
          </a:p>
          <a:p>
            <a:pPr lvl="2" fontAlgn="auto">
              <a:spcAft>
                <a:spcPts val="0"/>
              </a:spcAft>
              <a:buFontTx/>
              <a:buNone/>
              <a:defRPr/>
            </a:pPr>
            <a:r>
              <a:rPr lang="en-US" sz="1800" b="1" dirty="0">
                <a:solidFill>
                  <a:schemeClr val="bg1"/>
                </a:solidFill>
                <a:latin typeface="Arial" charset="0"/>
              </a:rPr>
              <a:t>	</a:t>
            </a:r>
            <a:r>
              <a:rPr lang="en-US" sz="1600" b="1" dirty="0">
                <a:solidFill>
                  <a:schemeClr val="bg1"/>
                </a:solidFill>
                <a:latin typeface="Arial"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2"/>
          </p:nvPr>
        </p:nvSpPr>
        <p:spPr bwMode="auto">
          <a:xfrm>
            <a:off x="2830513" y="6311900"/>
            <a:ext cx="3482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fld id="{1FAC8E58-CA1C-43E9-B60D-CB68204697EA}" type="slidenum">
              <a:rPr lang="en-US" sz="1200">
                <a:solidFill>
                  <a:schemeClr val="tx2"/>
                </a:solidFill>
              </a:rPr>
              <a:pPr algn="ctr" eaLnBrk="1" hangingPunct="1"/>
              <a:t>12</a:t>
            </a:fld>
            <a:endParaRPr lang="en-US" sz="1200">
              <a:solidFill>
                <a:schemeClr val="tx2"/>
              </a:solidFill>
            </a:endParaRPr>
          </a:p>
        </p:txBody>
      </p:sp>
      <p:sp>
        <p:nvSpPr>
          <p:cNvPr id="588802" name="Rectangle 2"/>
          <p:cNvSpPr>
            <a:spLocks noGrp="1" noChangeArrowheads="1"/>
          </p:cNvSpPr>
          <p:nvPr>
            <p:ph type="title"/>
          </p:nvPr>
        </p:nvSpPr>
        <p:spPr>
          <a:xfrm>
            <a:off x="304800" y="457200"/>
            <a:ext cx="8229600" cy="573087"/>
          </a:xfrm>
        </p:spPr>
        <p:txBody>
          <a:bodyPr>
            <a:normAutofit fontScale="90000"/>
          </a:bodyPr>
          <a:lstStyle/>
          <a:p>
            <a:pPr algn="ctr" fontAlgn="auto">
              <a:spcAft>
                <a:spcPts val="0"/>
              </a:spcAft>
              <a:defRPr/>
            </a:pPr>
            <a:r>
              <a:rPr lang="en-US" dirty="0">
                <a:solidFill>
                  <a:schemeClr val="tx1"/>
                </a:solidFill>
                <a:latin typeface="Arial Black" pitchFamily="34" charset="0"/>
              </a:rPr>
              <a:t>The Book of Galatians</a:t>
            </a:r>
            <a:br>
              <a:rPr lang="en-US" dirty="0">
                <a:solidFill>
                  <a:schemeClr val="tx1"/>
                </a:solidFill>
                <a:latin typeface="Arial Black" pitchFamily="34" charset="0"/>
              </a:rPr>
            </a:br>
            <a:r>
              <a:rPr lang="en-US" sz="2200" dirty="0">
                <a:solidFill>
                  <a:schemeClr val="tx1"/>
                </a:solidFill>
                <a:latin typeface="Arial Black" pitchFamily="34" charset="0"/>
              </a:rPr>
              <a:t>Key Verses</a:t>
            </a:r>
          </a:p>
        </p:txBody>
      </p:sp>
      <p:sp>
        <p:nvSpPr>
          <p:cNvPr id="17412" name="Rectangle 3"/>
          <p:cNvSpPr>
            <a:spLocks noGrp="1" noChangeArrowheads="1"/>
          </p:cNvSpPr>
          <p:nvPr>
            <p:ph type="body" idx="1"/>
          </p:nvPr>
        </p:nvSpPr>
        <p:spPr>
          <a:xfrm>
            <a:off x="228600" y="1219200"/>
            <a:ext cx="8596313" cy="5794375"/>
          </a:xfrm>
        </p:spPr>
        <p:txBody>
          <a:bodyPr/>
          <a:lstStyle/>
          <a:p>
            <a:pPr>
              <a:lnSpc>
                <a:spcPct val="90000"/>
              </a:lnSpc>
              <a:buFontTx/>
              <a:buNone/>
            </a:pPr>
            <a:r>
              <a:rPr lang="en-US" sz="2800" b="1" smtClean="0">
                <a:solidFill>
                  <a:schemeClr val="tx1"/>
                </a:solidFill>
                <a:latin typeface="Arial" charset="0"/>
              </a:rPr>
              <a:t>I have been crucified with Christ and I no longer live, but Christ lives in me.  The life I live in the body, I live by faith in the Son of God, who loved me and gave himself for me. </a:t>
            </a:r>
            <a:r>
              <a:rPr lang="en-US" sz="2800" b="1" baseline="30000" smtClean="0">
                <a:solidFill>
                  <a:schemeClr val="tx1"/>
                </a:solidFill>
                <a:latin typeface="Arial" charset="0"/>
              </a:rPr>
              <a:t>21</a:t>
            </a:r>
            <a:r>
              <a:rPr lang="en-US" sz="2800" b="1" smtClean="0">
                <a:solidFill>
                  <a:schemeClr val="tx1"/>
                </a:solidFill>
                <a:latin typeface="Arial" charset="0"/>
              </a:rPr>
              <a:t> I do not set aside the grace of God, for if righteousness could be gained through the law, Christ died for nothing!  </a:t>
            </a:r>
          </a:p>
          <a:p>
            <a:pPr>
              <a:lnSpc>
                <a:spcPct val="90000"/>
              </a:lnSpc>
              <a:buFontTx/>
              <a:buNone/>
            </a:pPr>
            <a:r>
              <a:rPr lang="en-US" sz="2800" b="1" smtClean="0">
                <a:solidFill>
                  <a:schemeClr val="tx1"/>
                </a:solidFill>
                <a:latin typeface="Arial" charset="0"/>
              </a:rPr>
              <a:t>						Galatians 2:20-21</a:t>
            </a:r>
          </a:p>
          <a:p>
            <a:pPr>
              <a:lnSpc>
                <a:spcPct val="90000"/>
              </a:lnSpc>
              <a:buFontTx/>
              <a:buNone/>
            </a:pPr>
            <a:endParaRPr lang="en-US" sz="2800" b="1" smtClean="0">
              <a:solidFill>
                <a:schemeClr val="tx1"/>
              </a:solidFill>
              <a:latin typeface="Arial" charset="0"/>
            </a:endParaRPr>
          </a:p>
          <a:p>
            <a:pPr>
              <a:lnSpc>
                <a:spcPct val="90000"/>
              </a:lnSpc>
              <a:buFontTx/>
              <a:buNone/>
            </a:pPr>
            <a:r>
              <a:rPr lang="en-US" sz="2800" b="1" smtClean="0">
                <a:solidFill>
                  <a:schemeClr val="tx1"/>
                </a:solidFill>
                <a:latin typeface="Arial" charset="0"/>
              </a:rPr>
              <a:t>It is for freedom that Christ has set us free. Stand firm, then, and do not let yourselves be burdened again by a yoke of slavery. </a:t>
            </a:r>
          </a:p>
          <a:p>
            <a:pPr>
              <a:lnSpc>
                <a:spcPct val="90000"/>
              </a:lnSpc>
              <a:buFontTx/>
              <a:buNone/>
            </a:pPr>
            <a:r>
              <a:rPr lang="en-US" sz="2800" b="1" smtClean="0">
                <a:solidFill>
                  <a:schemeClr val="tx1"/>
                </a:solidFill>
                <a:latin typeface="Arial" charset="0"/>
              </a:rPr>
              <a:t>						Galatians 5:1</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2"/>
          </p:nvPr>
        </p:nvSpPr>
        <p:spPr bwMode="auto">
          <a:xfrm>
            <a:off x="2830513" y="6311900"/>
            <a:ext cx="3482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fld id="{0FE4FE32-821A-4CBC-9F6B-101D7424707F}" type="slidenum">
              <a:rPr lang="en-US" sz="1200">
                <a:solidFill>
                  <a:schemeClr val="tx2"/>
                </a:solidFill>
              </a:rPr>
              <a:pPr algn="ctr" eaLnBrk="1" hangingPunct="1"/>
              <a:t>13</a:t>
            </a:fld>
            <a:endParaRPr lang="en-US" sz="1200">
              <a:solidFill>
                <a:schemeClr val="tx2"/>
              </a:solidFill>
            </a:endParaRPr>
          </a:p>
        </p:txBody>
      </p:sp>
      <p:sp>
        <p:nvSpPr>
          <p:cNvPr id="576514" name="Rectangle 2"/>
          <p:cNvSpPr>
            <a:spLocks noGrp="1" noChangeArrowheads="1"/>
          </p:cNvSpPr>
          <p:nvPr>
            <p:ph type="title"/>
          </p:nvPr>
        </p:nvSpPr>
        <p:spPr>
          <a:xfrm>
            <a:off x="457200" y="60960"/>
            <a:ext cx="8229600" cy="625475"/>
          </a:xfrm>
        </p:spPr>
        <p:txBody>
          <a:bodyPr/>
          <a:lstStyle/>
          <a:p>
            <a:pPr algn="ctr" fontAlgn="auto">
              <a:spcAft>
                <a:spcPts val="0"/>
              </a:spcAft>
              <a:defRPr/>
            </a:pPr>
            <a:r>
              <a:rPr lang="en-US" sz="3200" dirty="0">
                <a:solidFill>
                  <a:schemeClr val="tx1"/>
                </a:solidFill>
                <a:latin typeface="Arial Black" pitchFamily="34" charset="0"/>
              </a:rPr>
              <a:t>The Book of 1 Thessalonians</a:t>
            </a:r>
          </a:p>
        </p:txBody>
      </p:sp>
      <p:sp>
        <p:nvSpPr>
          <p:cNvPr id="18436" name="Rectangle 3"/>
          <p:cNvSpPr>
            <a:spLocks noGrp="1" noChangeArrowheads="1"/>
          </p:cNvSpPr>
          <p:nvPr>
            <p:ph type="body" idx="1"/>
          </p:nvPr>
        </p:nvSpPr>
        <p:spPr>
          <a:xfrm>
            <a:off x="0" y="838200"/>
            <a:ext cx="9144000" cy="6473825"/>
          </a:xfrm>
        </p:spPr>
        <p:txBody>
          <a:bodyPr/>
          <a:lstStyle/>
          <a:p>
            <a:r>
              <a:rPr lang="en-US" sz="2800" b="1" u="sng" smtClean="0">
                <a:solidFill>
                  <a:schemeClr val="tx1"/>
                </a:solidFill>
                <a:latin typeface="Arial" charset="0"/>
              </a:rPr>
              <a:t>Author</a:t>
            </a:r>
            <a:r>
              <a:rPr lang="en-US" sz="2800" b="1" smtClean="0">
                <a:solidFill>
                  <a:schemeClr val="tx1"/>
                </a:solidFill>
                <a:latin typeface="Arial" charset="0"/>
              </a:rPr>
              <a:t>: 	Apostle Paul</a:t>
            </a:r>
          </a:p>
          <a:p>
            <a:r>
              <a:rPr lang="en-US" sz="2800" b="1" u="sng" smtClean="0">
                <a:solidFill>
                  <a:schemeClr val="tx1"/>
                </a:solidFill>
                <a:latin typeface="Arial" charset="0"/>
              </a:rPr>
              <a:t>Date</a:t>
            </a:r>
            <a:r>
              <a:rPr lang="en-US" sz="2800" b="1" smtClean="0">
                <a:solidFill>
                  <a:schemeClr val="tx1"/>
                </a:solidFill>
                <a:latin typeface="Arial" charset="0"/>
              </a:rPr>
              <a:t>:	c. AD 51-52</a:t>
            </a:r>
          </a:p>
          <a:p>
            <a:r>
              <a:rPr lang="en-US" sz="2800" b="1" u="sng" smtClean="0">
                <a:solidFill>
                  <a:schemeClr val="tx1"/>
                </a:solidFill>
                <a:latin typeface="Arial" charset="0"/>
              </a:rPr>
              <a:t>Theme</a:t>
            </a:r>
            <a:r>
              <a:rPr lang="en-US" sz="2800" b="1" smtClean="0">
                <a:solidFill>
                  <a:schemeClr val="tx1"/>
                </a:solidFill>
                <a:latin typeface="Arial" charset="0"/>
              </a:rPr>
              <a:t>:	Primarily an emphasis on the Second 		Coming of Christ.</a:t>
            </a:r>
          </a:p>
          <a:p>
            <a:r>
              <a:rPr lang="en-US" sz="2800" b="1" u="sng" smtClean="0">
                <a:solidFill>
                  <a:schemeClr val="tx1"/>
                </a:solidFill>
                <a:latin typeface="Arial" charset="0"/>
              </a:rPr>
              <a:t>Purpose</a:t>
            </a:r>
            <a:r>
              <a:rPr lang="en-US" sz="2800" b="1" smtClean="0">
                <a:solidFill>
                  <a:schemeClr val="tx1"/>
                </a:solidFill>
                <a:latin typeface="Arial" charset="0"/>
              </a:rPr>
              <a:t>:  To provide instruction, support and 			encouragement to a young church in 			time of persecution.</a:t>
            </a:r>
          </a:p>
          <a:p>
            <a:endParaRPr lang="en-US" sz="1800" b="1" smtClean="0">
              <a:solidFill>
                <a:schemeClr val="tx1"/>
              </a:solidFill>
              <a:latin typeface="Arial" charset="0"/>
            </a:endParaRPr>
          </a:p>
          <a:p>
            <a:r>
              <a:rPr lang="en-US" b="1" u="sng" smtClean="0">
                <a:solidFill>
                  <a:schemeClr val="tx1"/>
                </a:solidFill>
                <a:latin typeface="Arial" charset="0"/>
              </a:rPr>
              <a:t>Outline</a:t>
            </a:r>
            <a:r>
              <a:rPr lang="en-US" b="1" smtClean="0">
                <a:solidFill>
                  <a:schemeClr val="tx1"/>
                </a:solidFill>
                <a:latin typeface="Arial" charset="0"/>
              </a:rPr>
              <a:t>: </a:t>
            </a:r>
            <a:r>
              <a:rPr lang="en-US" sz="2800" b="1" smtClean="0">
                <a:solidFill>
                  <a:schemeClr val="tx1"/>
                </a:solidFill>
                <a:latin typeface="Arial" charset="0"/>
              </a:rPr>
              <a:t>*</a:t>
            </a:r>
            <a:r>
              <a:rPr lang="en-US" sz="2700" b="1" u="sng" smtClean="0">
                <a:solidFill>
                  <a:schemeClr val="tx1"/>
                </a:solidFill>
                <a:latin typeface="Arial" charset="0"/>
              </a:rPr>
              <a:t>Personal Reflections on Thessalonians</a:t>
            </a:r>
            <a:r>
              <a:rPr lang="en-US" sz="2700" b="1" smtClean="0">
                <a:solidFill>
                  <a:schemeClr val="tx1"/>
                </a:solidFill>
                <a:latin typeface="Arial" charset="0"/>
              </a:rPr>
              <a:t> (1-3)</a:t>
            </a:r>
          </a:p>
          <a:p>
            <a:pPr lvl="1">
              <a:buFont typeface="Tahoma" pitchFamily="34" charset="0"/>
              <a:buNone/>
            </a:pPr>
            <a:r>
              <a:rPr lang="en-US" sz="1600" b="1" smtClean="0">
                <a:latin typeface="Arial" charset="0"/>
              </a:rPr>
              <a:t>		</a:t>
            </a:r>
            <a:r>
              <a:rPr lang="en-US" sz="2400" b="1" smtClean="0">
                <a:latin typeface="Arial" charset="0"/>
              </a:rPr>
              <a:t>       </a:t>
            </a:r>
            <a:r>
              <a:rPr lang="en-US" sz="2800" b="1" smtClean="0">
                <a:latin typeface="Arial" charset="0"/>
              </a:rPr>
              <a:t>*</a:t>
            </a:r>
            <a:r>
              <a:rPr lang="en-US" sz="2800" b="1" u="sng" smtClean="0">
                <a:latin typeface="Arial" charset="0"/>
              </a:rPr>
              <a:t>Instructions for the Thessalonians</a:t>
            </a:r>
            <a:r>
              <a:rPr lang="en-US" sz="2800" b="1" smtClean="0">
                <a:latin typeface="Arial" charset="0"/>
              </a:rPr>
              <a:t> (4-5)</a:t>
            </a:r>
          </a:p>
          <a:p>
            <a:pPr lvl="1">
              <a:buFont typeface="Tahoma" pitchFamily="34" charset="0"/>
              <a:buNone/>
            </a:pPr>
            <a:r>
              <a:rPr lang="en-US" sz="1800" b="1" smtClean="0">
                <a:solidFill>
                  <a:schemeClr val="bg1"/>
                </a:solidFill>
                <a:latin typeface="Arial" charset="0"/>
              </a:rPr>
              <a:t>			</a:t>
            </a:r>
            <a:r>
              <a:rPr lang="en-US" sz="1600" b="1" smtClean="0">
                <a:solidFill>
                  <a:schemeClr val="bg1"/>
                </a:solidFill>
                <a:latin typeface="Arial" charset="0"/>
              </a:rPr>
              <a:t>     </a:t>
            </a:r>
            <a:endParaRPr lang="en-US" b="1" smtClean="0">
              <a:solidFill>
                <a:schemeClr val="bg1"/>
              </a:solidFill>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2"/>
          </p:nvPr>
        </p:nvSpPr>
        <p:spPr bwMode="auto">
          <a:xfrm>
            <a:off x="2830513" y="6311900"/>
            <a:ext cx="3482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fld id="{71B61195-8971-4F40-A62B-8422A51CA8B4}" type="slidenum">
              <a:rPr lang="en-US" sz="1200">
                <a:solidFill>
                  <a:schemeClr val="tx2"/>
                </a:solidFill>
              </a:rPr>
              <a:pPr algn="ctr" eaLnBrk="1" hangingPunct="1"/>
              <a:t>14</a:t>
            </a:fld>
            <a:endParaRPr lang="en-US" sz="1200">
              <a:solidFill>
                <a:schemeClr val="tx2"/>
              </a:solidFill>
            </a:endParaRPr>
          </a:p>
        </p:txBody>
      </p:sp>
      <p:sp>
        <p:nvSpPr>
          <p:cNvPr id="592898" name="Rectangle 2"/>
          <p:cNvSpPr>
            <a:spLocks noGrp="1" noChangeArrowheads="1"/>
          </p:cNvSpPr>
          <p:nvPr>
            <p:ph type="title"/>
          </p:nvPr>
        </p:nvSpPr>
        <p:spPr>
          <a:xfrm>
            <a:off x="381000" y="381000"/>
            <a:ext cx="8229600" cy="573087"/>
          </a:xfrm>
        </p:spPr>
        <p:txBody>
          <a:bodyPr>
            <a:normAutofit fontScale="90000"/>
          </a:bodyPr>
          <a:lstStyle/>
          <a:p>
            <a:pPr algn="ctr" fontAlgn="auto">
              <a:spcAft>
                <a:spcPts val="0"/>
              </a:spcAft>
              <a:defRPr/>
            </a:pPr>
            <a:r>
              <a:rPr lang="en-US" dirty="0">
                <a:solidFill>
                  <a:schemeClr val="tx1"/>
                </a:solidFill>
                <a:latin typeface="Arial Black" pitchFamily="34" charset="0"/>
              </a:rPr>
              <a:t>The Book of 1 Thessalonians</a:t>
            </a:r>
            <a:br>
              <a:rPr lang="en-US" dirty="0">
                <a:solidFill>
                  <a:schemeClr val="tx1"/>
                </a:solidFill>
                <a:latin typeface="Arial Black" pitchFamily="34" charset="0"/>
              </a:rPr>
            </a:br>
            <a:r>
              <a:rPr lang="en-US" sz="2200" dirty="0">
                <a:solidFill>
                  <a:schemeClr val="tx1"/>
                </a:solidFill>
                <a:latin typeface="Arial Black" pitchFamily="34" charset="0"/>
              </a:rPr>
              <a:t>Key Verses</a:t>
            </a:r>
          </a:p>
        </p:txBody>
      </p:sp>
      <p:sp>
        <p:nvSpPr>
          <p:cNvPr id="19460" name="Rectangle 3"/>
          <p:cNvSpPr>
            <a:spLocks noGrp="1" noChangeArrowheads="1"/>
          </p:cNvSpPr>
          <p:nvPr>
            <p:ph type="body" idx="1"/>
          </p:nvPr>
        </p:nvSpPr>
        <p:spPr>
          <a:xfrm>
            <a:off x="309563" y="1104900"/>
            <a:ext cx="8596312" cy="5753100"/>
          </a:xfrm>
        </p:spPr>
        <p:txBody>
          <a:bodyPr/>
          <a:lstStyle/>
          <a:p>
            <a:pPr>
              <a:lnSpc>
                <a:spcPct val="80000"/>
              </a:lnSpc>
              <a:buFontTx/>
              <a:buNone/>
            </a:pPr>
            <a:r>
              <a:rPr lang="en-US" sz="2600" b="1" smtClean="0">
                <a:solidFill>
                  <a:schemeClr val="tx1"/>
                </a:solidFill>
                <a:latin typeface="Arial" charset="0"/>
              </a:rPr>
              <a:t>May the Lord make your love increase and overflow for each other and for everyone else, just as ours does for you. </a:t>
            </a:r>
            <a:r>
              <a:rPr lang="en-US" sz="2600" b="1" baseline="30000" smtClean="0">
                <a:solidFill>
                  <a:schemeClr val="tx1"/>
                </a:solidFill>
                <a:latin typeface="Arial" charset="0"/>
              </a:rPr>
              <a:t>13</a:t>
            </a:r>
            <a:r>
              <a:rPr lang="en-US" sz="2600" b="1" smtClean="0">
                <a:solidFill>
                  <a:schemeClr val="tx1"/>
                </a:solidFill>
                <a:latin typeface="Arial" charset="0"/>
              </a:rPr>
              <a:t> May he strengthen your hearts so that you will be blameless and holy in the presence of our God and Father when our Lord Jesus comes with all his holy ones. </a:t>
            </a:r>
          </a:p>
          <a:p>
            <a:pPr>
              <a:lnSpc>
                <a:spcPct val="80000"/>
              </a:lnSpc>
              <a:buFontTx/>
              <a:buNone/>
            </a:pPr>
            <a:r>
              <a:rPr lang="en-US" sz="2600" b="1" smtClean="0">
                <a:solidFill>
                  <a:schemeClr val="tx1"/>
                </a:solidFill>
                <a:latin typeface="Arial" charset="0"/>
              </a:rPr>
              <a:t>						1 Thessalonians 3:12-13</a:t>
            </a:r>
          </a:p>
          <a:p>
            <a:pPr>
              <a:lnSpc>
                <a:spcPct val="80000"/>
              </a:lnSpc>
              <a:buFontTx/>
              <a:buNone/>
            </a:pPr>
            <a:endParaRPr lang="en-US" sz="1200" b="1" smtClean="0">
              <a:solidFill>
                <a:schemeClr val="tx1"/>
              </a:solidFill>
              <a:latin typeface="Arial" charset="0"/>
            </a:endParaRPr>
          </a:p>
          <a:p>
            <a:pPr>
              <a:lnSpc>
                <a:spcPct val="80000"/>
              </a:lnSpc>
              <a:buFontTx/>
              <a:buNone/>
            </a:pPr>
            <a:r>
              <a:rPr lang="en-US" sz="2600" b="1" smtClean="0">
                <a:solidFill>
                  <a:schemeClr val="tx1"/>
                </a:solidFill>
                <a:latin typeface="Arial" charset="0"/>
              </a:rPr>
              <a:t>For the Lord himself will come down from heaven, with a loud command, with the voice of the archangel and with the trumpet call of God, and the dead in Christ will rise first. </a:t>
            </a:r>
            <a:r>
              <a:rPr lang="en-US" sz="2600" b="1" baseline="30000" smtClean="0">
                <a:solidFill>
                  <a:schemeClr val="tx1"/>
                </a:solidFill>
                <a:latin typeface="Arial" charset="0"/>
              </a:rPr>
              <a:t>17</a:t>
            </a:r>
            <a:r>
              <a:rPr lang="en-US" sz="2600" b="1" smtClean="0">
                <a:solidFill>
                  <a:schemeClr val="tx1"/>
                </a:solidFill>
                <a:latin typeface="Arial" charset="0"/>
              </a:rPr>
              <a:t> After that, we who are still alive and are left will be caught up together with them in the clouds to meet the Lord in the air. And so we will be with the Lord forever. </a:t>
            </a:r>
            <a:r>
              <a:rPr lang="en-US" sz="2600" b="1" baseline="30000" smtClean="0">
                <a:solidFill>
                  <a:schemeClr val="tx1"/>
                </a:solidFill>
                <a:latin typeface="Arial" charset="0"/>
              </a:rPr>
              <a:t>18</a:t>
            </a:r>
            <a:r>
              <a:rPr lang="en-US" sz="2600" b="1" smtClean="0">
                <a:solidFill>
                  <a:schemeClr val="tx1"/>
                </a:solidFill>
                <a:latin typeface="Arial" charset="0"/>
              </a:rPr>
              <a:t> Therefore encourage each other with these words. </a:t>
            </a:r>
          </a:p>
          <a:p>
            <a:pPr>
              <a:lnSpc>
                <a:spcPct val="80000"/>
              </a:lnSpc>
              <a:buFontTx/>
              <a:buNone/>
            </a:pPr>
            <a:r>
              <a:rPr lang="en-US" sz="2600" b="1" smtClean="0">
                <a:solidFill>
                  <a:schemeClr val="tx1"/>
                </a:solidFill>
                <a:latin typeface="Arial" charset="0"/>
              </a:rPr>
              <a:t>						1 Thessalonians 4:16-18</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2"/>
          </p:nvPr>
        </p:nvSpPr>
        <p:spPr bwMode="auto">
          <a:xfrm>
            <a:off x="2830513" y="6311900"/>
            <a:ext cx="3482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fld id="{047643FA-CB0A-43B9-B830-F369A4BCC797}" type="slidenum">
              <a:rPr lang="en-US" sz="1200">
                <a:solidFill>
                  <a:schemeClr val="tx2"/>
                </a:solidFill>
              </a:rPr>
              <a:pPr algn="ctr" eaLnBrk="1" hangingPunct="1"/>
              <a:t>15</a:t>
            </a:fld>
            <a:endParaRPr lang="en-US" sz="1200">
              <a:solidFill>
                <a:schemeClr val="tx2"/>
              </a:solidFill>
            </a:endParaRPr>
          </a:p>
        </p:txBody>
      </p:sp>
      <p:sp>
        <p:nvSpPr>
          <p:cNvPr id="600066" name="Rectangle 2"/>
          <p:cNvSpPr>
            <a:spLocks noGrp="1" noChangeArrowheads="1"/>
          </p:cNvSpPr>
          <p:nvPr>
            <p:ph type="title"/>
          </p:nvPr>
        </p:nvSpPr>
        <p:spPr>
          <a:xfrm>
            <a:off x="533400" y="152400"/>
            <a:ext cx="8229600" cy="625475"/>
          </a:xfrm>
        </p:spPr>
        <p:txBody>
          <a:bodyPr/>
          <a:lstStyle/>
          <a:p>
            <a:pPr algn="ctr" fontAlgn="auto">
              <a:spcAft>
                <a:spcPts val="0"/>
              </a:spcAft>
              <a:defRPr/>
            </a:pPr>
            <a:r>
              <a:rPr lang="en-US" sz="3200" dirty="0">
                <a:solidFill>
                  <a:schemeClr val="tx1"/>
                </a:solidFill>
                <a:latin typeface="Arial Black" pitchFamily="34" charset="0"/>
              </a:rPr>
              <a:t>The Book of 2 Thessalonians</a:t>
            </a:r>
          </a:p>
        </p:txBody>
      </p:sp>
      <p:sp>
        <p:nvSpPr>
          <p:cNvPr id="20484" name="Rectangle 3"/>
          <p:cNvSpPr>
            <a:spLocks noGrp="1" noChangeArrowheads="1"/>
          </p:cNvSpPr>
          <p:nvPr>
            <p:ph type="body" idx="1"/>
          </p:nvPr>
        </p:nvSpPr>
        <p:spPr>
          <a:xfrm>
            <a:off x="0" y="990600"/>
            <a:ext cx="9144000" cy="6034088"/>
          </a:xfrm>
        </p:spPr>
        <p:txBody>
          <a:bodyPr/>
          <a:lstStyle/>
          <a:p>
            <a:pPr>
              <a:lnSpc>
                <a:spcPct val="90000"/>
              </a:lnSpc>
            </a:pPr>
            <a:r>
              <a:rPr lang="en-US" sz="2800" b="1" u="sng" smtClean="0">
                <a:solidFill>
                  <a:schemeClr val="tx1"/>
                </a:solidFill>
                <a:latin typeface="Arial" charset="0"/>
              </a:rPr>
              <a:t>Author</a:t>
            </a:r>
            <a:r>
              <a:rPr lang="en-US" sz="2800" b="1" smtClean="0">
                <a:solidFill>
                  <a:schemeClr val="tx1"/>
                </a:solidFill>
                <a:latin typeface="Arial" charset="0"/>
              </a:rPr>
              <a:t>: 	Apostle Paul</a:t>
            </a:r>
          </a:p>
          <a:p>
            <a:pPr>
              <a:lnSpc>
                <a:spcPct val="90000"/>
              </a:lnSpc>
            </a:pPr>
            <a:r>
              <a:rPr lang="en-US" sz="2800" b="1" u="sng" smtClean="0">
                <a:solidFill>
                  <a:schemeClr val="tx1"/>
                </a:solidFill>
                <a:latin typeface="Arial" charset="0"/>
              </a:rPr>
              <a:t>Date</a:t>
            </a:r>
            <a:r>
              <a:rPr lang="en-US" sz="2800" b="1" smtClean="0">
                <a:solidFill>
                  <a:schemeClr val="tx1"/>
                </a:solidFill>
                <a:latin typeface="Arial" charset="0"/>
              </a:rPr>
              <a:t>:	c. AD 51-52</a:t>
            </a:r>
          </a:p>
          <a:p>
            <a:pPr>
              <a:lnSpc>
                <a:spcPct val="90000"/>
              </a:lnSpc>
            </a:pPr>
            <a:r>
              <a:rPr lang="en-US" sz="2800" b="1" u="sng" smtClean="0">
                <a:solidFill>
                  <a:schemeClr val="tx1"/>
                </a:solidFill>
                <a:latin typeface="Arial" charset="0"/>
              </a:rPr>
              <a:t>Theme</a:t>
            </a:r>
            <a:r>
              <a:rPr lang="en-US" sz="2800" b="1" smtClean="0">
                <a:solidFill>
                  <a:schemeClr val="tx1"/>
                </a:solidFill>
                <a:latin typeface="Arial" charset="0"/>
              </a:rPr>
              <a:t>:	Presents an extensive eschatology.</a:t>
            </a:r>
          </a:p>
          <a:p>
            <a:pPr>
              <a:lnSpc>
                <a:spcPct val="90000"/>
              </a:lnSpc>
            </a:pPr>
            <a:r>
              <a:rPr lang="en-US" sz="2800" b="1" u="sng" smtClean="0">
                <a:solidFill>
                  <a:schemeClr val="tx1"/>
                </a:solidFill>
                <a:latin typeface="Arial" charset="0"/>
              </a:rPr>
              <a:t>Purpose</a:t>
            </a:r>
            <a:r>
              <a:rPr lang="en-US" sz="2800" b="1" smtClean="0">
                <a:solidFill>
                  <a:schemeClr val="tx1"/>
                </a:solidFill>
                <a:latin typeface="Arial" charset="0"/>
              </a:rPr>
              <a:t>:  Similar to 1 Thess. – encourage 			persecuted believers, exhort to be 			steadfast and work, correct 				misunderstandings on Lord’s return.</a:t>
            </a:r>
          </a:p>
          <a:p>
            <a:pPr>
              <a:lnSpc>
                <a:spcPct val="90000"/>
              </a:lnSpc>
            </a:pPr>
            <a:endParaRPr lang="en-US" sz="2800" b="1" smtClean="0">
              <a:solidFill>
                <a:schemeClr val="tx1"/>
              </a:solidFill>
              <a:latin typeface="Arial" charset="0"/>
            </a:endParaRPr>
          </a:p>
          <a:p>
            <a:pPr>
              <a:lnSpc>
                <a:spcPct val="90000"/>
              </a:lnSpc>
            </a:pPr>
            <a:r>
              <a:rPr lang="en-US" sz="2800" b="1" u="sng" smtClean="0">
                <a:solidFill>
                  <a:schemeClr val="tx1"/>
                </a:solidFill>
                <a:latin typeface="Arial" charset="0"/>
              </a:rPr>
              <a:t>Outline</a:t>
            </a:r>
            <a:r>
              <a:rPr lang="en-US" sz="2800" b="1" smtClean="0">
                <a:solidFill>
                  <a:schemeClr val="tx1"/>
                </a:solidFill>
                <a:latin typeface="Arial" charset="0"/>
              </a:rPr>
              <a:t>:*</a:t>
            </a:r>
            <a:r>
              <a:rPr lang="en-US" sz="2800" b="1" u="sng" smtClean="0">
                <a:solidFill>
                  <a:schemeClr val="tx1"/>
                </a:solidFill>
                <a:latin typeface="Arial" charset="0"/>
              </a:rPr>
              <a:t>Encouragement in Persecution</a:t>
            </a:r>
            <a:r>
              <a:rPr lang="en-US" sz="2800" b="1" smtClean="0">
                <a:solidFill>
                  <a:schemeClr val="tx1"/>
                </a:solidFill>
                <a:latin typeface="Arial" charset="0"/>
              </a:rPr>
              <a:t> (1)</a:t>
            </a:r>
          </a:p>
          <a:p>
            <a:pPr lvl="1">
              <a:lnSpc>
                <a:spcPct val="90000"/>
              </a:lnSpc>
              <a:buFont typeface="Tahoma" pitchFamily="34" charset="0"/>
              <a:buNone/>
            </a:pPr>
            <a:r>
              <a:rPr lang="en-US" sz="2800" b="1" smtClean="0">
                <a:latin typeface="Arial" charset="0"/>
              </a:rPr>
              <a:t>		        *</a:t>
            </a:r>
            <a:r>
              <a:rPr lang="en-US" sz="2800" b="1" u="sng" smtClean="0">
                <a:latin typeface="Arial" charset="0"/>
              </a:rPr>
              <a:t>Explanation of the Day of the Lord</a:t>
            </a:r>
            <a:r>
              <a:rPr lang="en-US" sz="2800" b="1" smtClean="0">
                <a:latin typeface="Arial" charset="0"/>
              </a:rPr>
              <a:t> (2)</a:t>
            </a:r>
          </a:p>
          <a:p>
            <a:pPr lvl="1">
              <a:lnSpc>
                <a:spcPct val="90000"/>
              </a:lnSpc>
              <a:buFont typeface="Tahoma" pitchFamily="34" charset="0"/>
              <a:buNone/>
            </a:pPr>
            <a:r>
              <a:rPr lang="en-US" sz="2800" b="1" smtClean="0">
                <a:latin typeface="Arial" charset="0"/>
              </a:rPr>
              <a:t>		        *</a:t>
            </a:r>
            <a:r>
              <a:rPr lang="en-US" sz="2800" b="1" u="sng" smtClean="0">
                <a:latin typeface="Arial" charset="0"/>
              </a:rPr>
              <a:t>Exhortation to the Church</a:t>
            </a:r>
            <a:r>
              <a:rPr lang="en-US" sz="2800" b="1" smtClean="0">
                <a:latin typeface="Arial" charset="0"/>
              </a:rPr>
              <a:t> (3)</a:t>
            </a:r>
          </a:p>
          <a:p>
            <a:pPr lvl="2">
              <a:lnSpc>
                <a:spcPct val="90000"/>
              </a:lnSpc>
              <a:buFontTx/>
              <a:buNone/>
            </a:pPr>
            <a:r>
              <a:rPr lang="en-US" b="1" smtClean="0">
                <a:solidFill>
                  <a:schemeClr val="bg1"/>
                </a:solidFill>
                <a:latin typeface="Arial" charset="0"/>
              </a:rPr>
              <a:t>	</a:t>
            </a:r>
            <a:r>
              <a:rPr lang="en-US" sz="1800" b="1" smtClean="0">
                <a:solidFill>
                  <a:schemeClr val="bg1"/>
                </a:solidFill>
                <a:latin typeface="Arial" charset="0"/>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2"/>
          </p:nvPr>
        </p:nvSpPr>
        <p:spPr bwMode="auto">
          <a:xfrm>
            <a:off x="2830513" y="6311900"/>
            <a:ext cx="3482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fld id="{207D8F92-4E4A-4C11-95AC-036A30EDC00F}" type="slidenum">
              <a:rPr lang="en-US" sz="1200">
                <a:solidFill>
                  <a:schemeClr val="tx2"/>
                </a:solidFill>
              </a:rPr>
              <a:pPr algn="ctr" eaLnBrk="1" hangingPunct="1"/>
              <a:t>16</a:t>
            </a:fld>
            <a:endParaRPr lang="en-US" sz="1200">
              <a:solidFill>
                <a:schemeClr val="tx2"/>
              </a:solidFill>
            </a:endParaRPr>
          </a:p>
        </p:txBody>
      </p:sp>
      <p:sp>
        <p:nvSpPr>
          <p:cNvPr id="593922" name="Rectangle 2"/>
          <p:cNvSpPr>
            <a:spLocks noGrp="1" noChangeArrowheads="1"/>
          </p:cNvSpPr>
          <p:nvPr>
            <p:ph type="title"/>
          </p:nvPr>
        </p:nvSpPr>
        <p:spPr>
          <a:xfrm>
            <a:off x="304800" y="381000"/>
            <a:ext cx="8229600" cy="573087"/>
          </a:xfrm>
        </p:spPr>
        <p:txBody>
          <a:bodyPr>
            <a:normAutofit fontScale="90000"/>
          </a:bodyPr>
          <a:lstStyle/>
          <a:p>
            <a:pPr algn="ctr" fontAlgn="auto">
              <a:spcAft>
                <a:spcPts val="0"/>
              </a:spcAft>
              <a:defRPr/>
            </a:pPr>
            <a:r>
              <a:rPr lang="en-US" dirty="0">
                <a:solidFill>
                  <a:schemeClr val="tx1"/>
                </a:solidFill>
                <a:latin typeface="Arial Black" pitchFamily="34" charset="0"/>
                <a:cs typeface="Arial" pitchFamily="34" charset="0"/>
              </a:rPr>
              <a:t>The Book of 2 Thessalonians</a:t>
            </a:r>
            <a:br>
              <a:rPr lang="en-US" dirty="0">
                <a:solidFill>
                  <a:schemeClr val="tx1"/>
                </a:solidFill>
                <a:latin typeface="Arial Black" pitchFamily="34" charset="0"/>
                <a:cs typeface="Arial" pitchFamily="34" charset="0"/>
              </a:rPr>
            </a:br>
            <a:r>
              <a:rPr lang="en-US" sz="2200" dirty="0">
                <a:solidFill>
                  <a:schemeClr val="tx1"/>
                </a:solidFill>
                <a:latin typeface="Arial Black" pitchFamily="34" charset="0"/>
                <a:cs typeface="Arial" pitchFamily="34" charset="0"/>
              </a:rPr>
              <a:t>Key Verses</a:t>
            </a:r>
          </a:p>
        </p:txBody>
      </p:sp>
      <p:sp>
        <p:nvSpPr>
          <p:cNvPr id="21508" name="Rectangle 3"/>
          <p:cNvSpPr>
            <a:spLocks noGrp="1" noChangeArrowheads="1"/>
          </p:cNvSpPr>
          <p:nvPr>
            <p:ph type="body" idx="1"/>
          </p:nvPr>
        </p:nvSpPr>
        <p:spPr>
          <a:xfrm>
            <a:off x="309563" y="896938"/>
            <a:ext cx="8596312" cy="5961062"/>
          </a:xfrm>
        </p:spPr>
        <p:txBody>
          <a:bodyPr/>
          <a:lstStyle/>
          <a:p>
            <a:pPr>
              <a:lnSpc>
                <a:spcPct val="80000"/>
              </a:lnSpc>
              <a:buFontTx/>
              <a:buNone/>
            </a:pPr>
            <a:r>
              <a:rPr lang="en-US" b="1" smtClean="0">
                <a:solidFill>
                  <a:schemeClr val="tx1"/>
                </a:solidFill>
                <a:latin typeface="Arial" charset="0"/>
                <a:cs typeface="Arial" charset="0"/>
              </a:rPr>
              <a:t>Concerning the coming of our Lord Jesus Christ and our being gathered to him, we ask you, brothers, </a:t>
            </a:r>
            <a:r>
              <a:rPr lang="en-US" b="1" baseline="30000" smtClean="0">
                <a:solidFill>
                  <a:schemeClr val="tx1"/>
                </a:solidFill>
                <a:latin typeface="Arial" charset="0"/>
                <a:cs typeface="Arial" charset="0"/>
              </a:rPr>
              <a:t>2 </a:t>
            </a:r>
            <a:r>
              <a:rPr lang="en-US" b="1" smtClean="0">
                <a:solidFill>
                  <a:schemeClr val="tx1"/>
                </a:solidFill>
                <a:latin typeface="Arial" charset="0"/>
                <a:cs typeface="Arial" charset="0"/>
              </a:rPr>
              <a:t>not to become easily unsettled or alarmed by some prophecy, report or letter supposed to have come from us, saying that the day of the Lord has already come. </a:t>
            </a:r>
            <a:r>
              <a:rPr lang="en-US" b="1" baseline="30000" smtClean="0">
                <a:solidFill>
                  <a:schemeClr val="tx1"/>
                </a:solidFill>
                <a:latin typeface="Arial" charset="0"/>
                <a:cs typeface="Arial" charset="0"/>
              </a:rPr>
              <a:t>3</a:t>
            </a:r>
            <a:r>
              <a:rPr lang="en-US" b="1" smtClean="0">
                <a:solidFill>
                  <a:schemeClr val="tx1"/>
                </a:solidFill>
                <a:latin typeface="Arial" charset="0"/>
                <a:cs typeface="Arial" charset="0"/>
              </a:rPr>
              <a:t> Don't let anyone deceive you in any way, for that day will not come until the rebellion occurs and the man of lawlessness is revealed, the man doomed to destruction. </a:t>
            </a:r>
          </a:p>
          <a:p>
            <a:pPr>
              <a:lnSpc>
                <a:spcPct val="80000"/>
              </a:lnSpc>
              <a:buFontTx/>
              <a:buNone/>
            </a:pPr>
            <a:r>
              <a:rPr lang="en-US" b="1" smtClean="0">
                <a:solidFill>
                  <a:schemeClr val="tx1"/>
                </a:solidFill>
                <a:latin typeface="Arial" charset="0"/>
                <a:cs typeface="Arial" charset="0"/>
              </a:rPr>
              <a:t>						2 Thessalonians 2:1-3</a:t>
            </a:r>
          </a:p>
          <a:p>
            <a:pPr>
              <a:lnSpc>
                <a:spcPct val="80000"/>
              </a:lnSpc>
              <a:buFontTx/>
              <a:buNone/>
            </a:pPr>
            <a:endParaRPr lang="en-US" sz="1200" b="1" smtClean="0">
              <a:solidFill>
                <a:schemeClr val="tx1"/>
              </a:solidFill>
              <a:latin typeface="Arial" charset="0"/>
              <a:cs typeface="Arial" charset="0"/>
            </a:endParaRPr>
          </a:p>
          <a:p>
            <a:pPr>
              <a:lnSpc>
                <a:spcPct val="80000"/>
              </a:lnSpc>
              <a:buFontTx/>
              <a:buNone/>
            </a:pPr>
            <a:r>
              <a:rPr lang="en-US" b="1" smtClean="0">
                <a:solidFill>
                  <a:schemeClr val="tx1"/>
                </a:solidFill>
                <a:latin typeface="Arial" charset="0"/>
                <a:cs typeface="Arial" charset="0"/>
              </a:rPr>
              <a:t>…from the beginning God chose you to be saved through the sanctifying work of the Spirit and through belief in the truth. </a:t>
            </a:r>
            <a:r>
              <a:rPr lang="en-US" b="1" baseline="30000" smtClean="0">
                <a:solidFill>
                  <a:schemeClr val="tx1"/>
                </a:solidFill>
                <a:latin typeface="Arial" charset="0"/>
                <a:cs typeface="Arial" charset="0"/>
              </a:rPr>
              <a:t>14</a:t>
            </a:r>
            <a:r>
              <a:rPr lang="en-US" b="1" smtClean="0">
                <a:solidFill>
                  <a:schemeClr val="tx1"/>
                </a:solidFill>
                <a:latin typeface="Arial" charset="0"/>
                <a:cs typeface="Arial" charset="0"/>
              </a:rPr>
              <a:t> He called you to this through our gospel, that you might share in the glory of our Lord Jesus Christ. </a:t>
            </a:r>
            <a:r>
              <a:rPr lang="en-US" b="1" baseline="30000" smtClean="0">
                <a:solidFill>
                  <a:schemeClr val="tx1"/>
                </a:solidFill>
                <a:latin typeface="Arial" charset="0"/>
                <a:cs typeface="Arial" charset="0"/>
              </a:rPr>
              <a:t>15</a:t>
            </a:r>
            <a:r>
              <a:rPr lang="en-US" b="1" smtClean="0">
                <a:solidFill>
                  <a:schemeClr val="tx1"/>
                </a:solidFill>
                <a:latin typeface="Arial" charset="0"/>
                <a:cs typeface="Arial" charset="0"/>
              </a:rPr>
              <a:t> So then, brothers, stand firm and hold to the teachings we passed on to you, whether by word of mouth or by letter. </a:t>
            </a:r>
          </a:p>
          <a:p>
            <a:pPr>
              <a:lnSpc>
                <a:spcPct val="80000"/>
              </a:lnSpc>
              <a:buFontTx/>
              <a:buNone/>
            </a:pPr>
            <a:r>
              <a:rPr lang="en-US" b="1" smtClean="0">
                <a:solidFill>
                  <a:schemeClr val="tx1"/>
                </a:solidFill>
                <a:latin typeface="Arial" charset="0"/>
                <a:cs typeface="Arial" charset="0"/>
              </a:rPr>
              <a:t>						2 Thessalonians 2:13-15</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2"/>
          </p:nvPr>
        </p:nvSpPr>
        <p:spPr bwMode="auto">
          <a:xfrm>
            <a:off x="2830513" y="6311900"/>
            <a:ext cx="3482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fld id="{98C21960-F098-4ECB-89F3-EDB5DBB0691D}" type="slidenum">
              <a:rPr lang="en-US" sz="1200">
                <a:solidFill>
                  <a:schemeClr val="tx2"/>
                </a:solidFill>
              </a:rPr>
              <a:pPr algn="ctr" eaLnBrk="1" hangingPunct="1"/>
              <a:t>17</a:t>
            </a:fld>
            <a:endParaRPr lang="en-US" sz="1200">
              <a:solidFill>
                <a:schemeClr val="tx2"/>
              </a:solidFill>
            </a:endParaRPr>
          </a:p>
        </p:txBody>
      </p:sp>
      <p:sp>
        <p:nvSpPr>
          <p:cNvPr id="571394" name="Rectangle 2"/>
          <p:cNvSpPr>
            <a:spLocks noGrp="1" noChangeArrowheads="1"/>
          </p:cNvSpPr>
          <p:nvPr>
            <p:ph type="title"/>
          </p:nvPr>
        </p:nvSpPr>
        <p:spPr>
          <a:xfrm>
            <a:off x="457200" y="0"/>
            <a:ext cx="8229600" cy="625475"/>
          </a:xfrm>
        </p:spPr>
        <p:txBody>
          <a:bodyPr/>
          <a:lstStyle/>
          <a:p>
            <a:pPr algn="ctr" fontAlgn="auto">
              <a:spcAft>
                <a:spcPts val="0"/>
              </a:spcAft>
              <a:defRPr/>
            </a:pPr>
            <a:r>
              <a:rPr lang="en-US" sz="3200" dirty="0">
                <a:solidFill>
                  <a:schemeClr val="tx1"/>
                </a:solidFill>
                <a:latin typeface="Arial Black" pitchFamily="34" charset="0"/>
              </a:rPr>
              <a:t>The Book of 1 Corinthians</a:t>
            </a:r>
          </a:p>
        </p:txBody>
      </p:sp>
      <p:sp>
        <p:nvSpPr>
          <p:cNvPr id="22532" name="Rectangle 3"/>
          <p:cNvSpPr>
            <a:spLocks noGrp="1" noChangeArrowheads="1"/>
          </p:cNvSpPr>
          <p:nvPr>
            <p:ph type="body" idx="1"/>
          </p:nvPr>
        </p:nvSpPr>
        <p:spPr>
          <a:xfrm>
            <a:off x="0" y="685800"/>
            <a:ext cx="9010650" cy="6359525"/>
          </a:xfrm>
        </p:spPr>
        <p:txBody>
          <a:bodyPr/>
          <a:lstStyle/>
          <a:p>
            <a:r>
              <a:rPr lang="en-US" b="1" u="sng" smtClean="0">
                <a:solidFill>
                  <a:schemeClr val="tx1"/>
                </a:solidFill>
                <a:latin typeface="Arial" charset="0"/>
              </a:rPr>
              <a:t>Author</a:t>
            </a:r>
            <a:r>
              <a:rPr lang="en-US" sz="2000" b="1" smtClean="0">
                <a:solidFill>
                  <a:schemeClr val="tx1"/>
                </a:solidFill>
                <a:latin typeface="Arial" charset="0"/>
              </a:rPr>
              <a:t>: 	</a:t>
            </a:r>
            <a:r>
              <a:rPr lang="en-US" sz="2800" b="1" smtClean="0">
                <a:solidFill>
                  <a:schemeClr val="tx1"/>
                </a:solidFill>
                <a:latin typeface="Arial" charset="0"/>
              </a:rPr>
              <a:t>Apostle Paul</a:t>
            </a:r>
          </a:p>
          <a:p>
            <a:r>
              <a:rPr lang="en-US" b="1" u="sng" smtClean="0">
                <a:solidFill>
                  <a:schemeClr val="tx1"/>
                </a:solidFill>
                <a:latin typeface="Arial" charset="0"/>
              </a:rPr>
              <a:t>Date</a:t>
            </a:r>
            <a:r>
              <a:rPr lang="en-US" sz="2000" b="1" smtClean="0">
                <a:solidFill>
                  <a:schemeClr val="tx1"/>
                </a:solidFill>
                <a:latin typeface="Arial" charset="0"/>
              </a:rPr>
              <a:t>:	</a:t>
            </a:r>
            <a:r>
              <a:rPr lang="en-US" sz="2800" b="1" smtClean="0">
                <a:solidFill>
                  <a:schemeClr val="tx1"/>
                </a:solidFill>
                <a:latin typeface="Arial" charset="0"/>
              </a:rPr>
              <a:t>c. AD 55-56</a:t>
            </a:r>
          </a:p>
          <a:p>
            <a:r>
              <a:rPr lang="en-US" b="1" u="sng" smtClean="0">
                <a:solidFill>
                  <a:schemeClr val="tx1"/>
                </a:solidFill>
                <a:latin typeface="Arial" charset="0"/>
              </a:rPr>
              <a:t>Theme</a:t>
            </a:r>
            <a:r>
              <a:rPr lang="en-US" sz="2000" b="1" smtClean="0">
                <a:solidFill>
                  <a:schemeClr val="tx1"/>
                </a:solidFill>
                <a:latin typeface="Arial" charset="0"/>
              </a:rPr>
              <a:t>:	</a:t>
            </a:r>
            <a:r>
              <a:rPr lang="en-US" sz="2800" b="1" smtClean="0">
                <a:solidFill>
                  <a:schemeClr val="tx1"/>
                </a:solidFill>
                <a:latin typeface="Arial" charset="0"/>
              </a:rPr>
              <a:t>Problems in Christian conduct in the 			Corinthian church, including immaturity, 		divisions, jealousy, immorality and false 		teaching.</a:t>
            </a:r>
          </a:p>
          <a:p>
            <a:r>
              <a:rPr lang="en-US" b="1" u="sng" smtClean="0">
                <a:solidFill>
                  <a:schemeClr val="tx1"/>
                </a:solidFill>
                <a:latin typeface="Arial" charset="0"/>
              </a:rPr>
              <a:t>Purpose</a:t>
            </a:r>
            <a:r>
              <a:rPr lang="en-US" sz="2000" b="1" smtClean="0">
                <a:solidFill>
                  <a:schemeClr val="tx1"/>
                </a:solidFill>
                <a:latin typeface="Arial" charset="0"/>
              </a:rPr>
              <a:t>:   </a:t>
            </a:r>
            <a:r>
              <a:rPr lang="en-US" sz="2800" b="1" smtClean="0">
                <a:solidFill>
                  <a:schemeClr val="tx1"/>
                </a:solidFill>
                <a:latin typeface="Arial" charset="0"/>
              </a:rPr>
              <a:t>To promote greater maturity in the 			church in one of Greece’s major cities.</a:t>
            </a:r>
          </a:p>
          <a:p>
            <a:endParaRPr lang="en-US" sz="1400" b="1" smtClean="0">
              <a:solidFill>
                <a:schemeClr val="tx1"/>
              </a:solidFill>
              <a:latin typeface="Arial" charset="0"/>
            </a:endParaRPr>
          </a:p>
          <a:p>
            <a:r>
              <a:rPr lang="en-US" b="1" u="sng" smtClean="0">
                <a:solidFill>
                  <a:schemeClr val="tx1"/>
                </a:solidFill>
                <a:latin typeface="Arial" charset="0"/>
              </a:rPr>
              <a:t>Outline</a:t>
            </a:r>
            <a:r>
              <a:rPr lang="en-US" sz="2000" b="1" smtClean="0">
                <a:solidFill>
                  <a:schemeClr val="tx1"/>
                </a:solidFill>
                <a:latin typeface="Arial" charset="0"/>
              </a:rPr>
              <a:t>:</a:t>
            </a:r>
            <a:r>
              <a:rPr lang="en-US" sz="2800" b="1" smtClean="0">
                <a:solidFill>
                  <a:schemeClr val="tx1"/>
                </a:solidFill>
                <a:latin typeface="Arial" charset="0"/>
              </a:rPr>
              <a:t>*</a:t>
            </a:r>
            <a:r>
              <a:rPr lang="en-US" sz="2800" b="1" u="sng" smtClean="0">
                <a:solidFill>
                  <a:schemeClr val="tx1"/>
                </a:solidFill>
                <a:latin typeface="Arial" charset="0"/>
              </a:rPr>
              <a:t>Answer to Report of Divisions</a:t>
            </a:r>
            <a:r>
              <a:rPr lang="en-US" sz="2800" b="1" smtClean="0">
                <a:solidFill>
                  <a:schemeClr val="tx1"/>
                </a:solidFill>
                <a:latin typeface="Arial" charset="0"/>
              </a:rPr>
              <a:t> (1-4)</a:t>
            </a:r>
          </a:p>
          <a:p>
            <a:pPr lvl="1">
              <a:buFont typeface="Tahoma" pitchFamily="34" charset="0"/>
              <a:buNone/>
            </a:pPr>
            <a:r>
              <a:rPr lang="en-US" sz="1200" b="1" smtClean="0">
                <a:latin typeface="Arial" charset="0"/>
              </a:rPr>
              <a:t>	</a:t>
            </a:r>
            <a:r>
              <a:rPr lang="en-US" sz="2800" b="1" smtClean="0">
                <a:latin typeface="Arial" charset="0"/>
              </a:rPr>
              <a:t>	     *</a:t>
            </a:r>
            <a:r>
              <a:rPr lang="en-US" sz="2800" b="1" u="sng" smtClean="0">
                <a:latin typeface="Arial" charset="0"/>
              </a:rPr>
              <a:t>Answer to Report of Fornication</a:t>
            </a:r>
            <a:r>
              <a:rPr lang="en-US" sz="2800" b="1" smtClean="0">
                <a:latin typeface="Arial" charset="0"/>
              </a:rPr>
              <a:t> (5-6)</a:t>
            </a:r>
          </a:p>
          <a:p>
            <a:pPr lvl="1">
              <a:buFont typeface="Tahoma" pitchFamily="34" charset="0"/>
              <a:buNone/>
            </a:pPr>
            <a:r>
              <a:rPr lang="en-US" sz="2800" b="1" smtClean="0">
                <a:latin typeface="Arial" charset="0"/>
              </a:rPr>
              <a:t>		     *</a:t>
            </a:r>
            <a:r>
              <a:rPr lang="en-US" sz="2800" b="1" u="sng" smtClean="0">
                <a:latin typeface="Arial" charset="0"/>
              </a:rPr>
              <a:t>Answer to Letter of Questions</a:t>
            </a:r>
            <a:r>
              <a:rPr lang="en-US" sz="2800" b="1" smtClean="0">
                <a:latin typeface="Arial" charset="0"/>
              </a:rPr>
              <a:t> (7-16)</a:t>
            </a:r>
          </a:p>
          <a:p>
            <a:pPr lvl="2">
              <a:buFontTx/>
              <a:buNone/>
            </a:pPr>
            <a:r>
              <a:rPr lang="en-US" sz="1800" b="1" smtClean="0">
                <a:solidFill>
                  <a:schemeClr val="tx1"/>
                </a:solidFill>
                <a:latin typeface="Arial" charset="0"/>
              </a:rPr>
              <a:t>	</a:t>
            </a:r>
            <a:r>
              <a:rPr lang="en-US" sz="1600" b="1" smtClean="0">
                <a:solidFill>
                  <a:schemeClr val="tx1"/>
                </a:solidFill>
                <a:latin typeface="Arial" charset="0"/>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2"/>
          </p:nvPr>
        </p:nvSpPr>
        <p:spPr bwMode="auto">
          <a:xfrm>
            <a:off x="2830513" y="6311900"/>
            <a:ext cx="3482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fld id="{A2B546FB-5FBF-4294-8380-0E0198A2F3A5}" type="slidenum">
              <a:rPr lang="en-US" sz="1200">
                <a:solidFill>
                  <a:schemeClr val="tx2"/>
                </a:solidFill>
              </a:rPr>
              <a:pPr algn="ctr" eaLnBrk="1" hangingPunct="1"/>
              <a:t>18</a:t>
            </a:fld>
            <a:endParaRPr lang="en-US" sz="1200">
              <a:solidFill>
                <a:schemeClr val="tx2"/>
              </a:solidFill>
            </a:endParaRPr>
          </a:p>
        </p:txBody>
      </p:sp>
      <p:sp>
        <p:nvSpPr>
          <p:cNvPr id="584706" name="Rectangle 2"/>
          <p:cNvSpPr>
            <a:spLocks noGrp="1" noChangeArrowheads="1"/>
          </p:cNvSpPr>
          <p:nvPr>
            <p:ph type="title"/>
          </p:nvPr>
        </p:nvSpPr>
        <p:spPr>
          <a:xfrm>
            <a:off x="381000" y="457200"/>
            <a:ext cx="8229600" cy="573087"/>
          </a:xfrm>
        </p:spPr>
        <p:txBody>
          <a:bodyPr>
            <a:normAutofit fontScale="90000"/>
          </a:bodyPr>
          <a:lstStyle/>
          <a:p>
            <a:pPr algn="ctr" fontAlgn="auto">
              <a:spcAft>
                <a:spcPts val="0"/>
              </a:spcAft>
              <a:defRPr/>
            </a:pPr>
            <a:r>
              <a:rPr lang="en-US" dirty="0">
                <a:solidFill>
                  <a:schemeClr val="tx1"/>
                </a:solidFill>
                <a:latin typeface="Arial Black" pitchFamily="34" charset="0"/>
              </a:rPr>
              <a:t>The Book of 1 Corinthians</a:t>
            </a:r>
            <a:br>
              <a:rPr lang="en-US" dirty="0">
                <a:solidFill>
                  <a:schemeClr val="tx1"/>
                </a:solidFill>
                <a:latin typeface="Arial Black" pitchFamily="34" charset="0"/>
              </a:rPr>
            </a:br>
            <a:r>
              <a:rPr lang="en-US" sz="2200" dirty="0">
                <a:solidFill>
                  <a:schemeClr val="tx1"/>
                </a:solidFill>
                <a:latin typeface="Arial Black" pitchFamily="34" charset="0"/>
              </a:rPr>
              <a:t>Key Verses</a:t>
            </a:r>
          </a:p>
        </p:txBody>
      </p:sp>
      <p:sp>
        <p:nvSpPr>
          <p:cNvPr id="23556" name="Rectangle 3"/>
          <p:cNvSpPr>
            <a:spLocks noGrp="1" noChangeArrowheads="1"/>
          </p:cNvSpPr>
          <p:nvPr>
            <p:ph type="body" idx="1"/>
          </p:nvPr>
        </p:nvSpPr>
        <p:spPr>
          <a:xfrm>
            <a:off x="228600" y="1143000"/>
            <a:ext cx="8667750" cy="5867400"/>
          </a:xfrm>
        </p:spPr>
        <p:txBody>
          <a:bodyPr/>
          <a:lstStyle/>
          <a:p>
            <a:pPr>
              <a:lnSpc>
                <a:spcPct val="90000"/>
              </a:lnSpc>
              <a:buFontTx/>
              <a:buNone/>
            </a:pPr>
            <a:r>
              <a:rPr lang="en-US" sz="2800" b="1" smtClean="0">
                <a:solidFill>
                  <a:schemeClr val="tx1"/>
                </a:solidFill>
                <a:latin typeface="Arial" charset="0"/>
              </a:rPr>
              <a:t>Do you not know that your body is a temple of the Holy Spirit, who is in you, whom you have received from God? You are not your own; </a:t>
            </a:r>
            <a:r>
              <a:rPr lang="en-US" sz="2800" b="1" baseline="30000" smtClean="0">
                <a:solidFill>
                  <a:schemeClr val="tx1"/>
                </a:solidFill>
                <a:latin typeface="Arial" charset="0"/>
              </a:rPr>
              <a:t>20</a:t>
            </a:r>
            <a:r>
              <a:rPr lang="en-US" sz="2800" b="1" smtClean="0">
                <a:solidFill>
                  <a:schemeClr val="tx1"/>
                </a:solidFill>
                <a:latin typeface="Arial" charset="0"/>
              </a:rPr>
              <a:t> you were bought at a price. Therefore honor God with your body. </a:t>
            </a:r>
          </a:p>
          <a:p>
            <a:pPr>
              <a:lnSpc>
                <a:spcPct val="90000"/>
              </a:lnSpc>
              <a:buFontTx/>
              <a:buNone/>
            </a:pPr>
            <a:r>
              <a:rPr lang="en-US" sz="2800" b="1" smtClean="0">
                <a:solidFill>
                  <a:schemeClr val="tx1"/>
                </a:solidFill>
                <a:latin typeface="Arial" charset="0"/>
              </a:rPr>
              <a:t>						1 Corinthians 6:19-20</a:t>
            </a:r>
          </a:p>
          <a:p>
            <a:pPr>
              <a:lnSpc>
                <a:spcPct val="90000"/>
              </a:lnSpc>
              <a:buFontTx/>
              <a:buNone/>
            </a:pPr>
            <a:endParaRPr lang="en-US" sz="2800" b="1" smtClean="0">
              <a:solidFill>
                <a:schemeClr val="tx1"/>
              </a:solidFill>
              <a:latin typeface="Arial" charset="0"/>
            </a:endParaRPr>
          </a:p>
          <a:p>
            <a:pPr>
              <a:lnSpc>
                <a:spcPct val="90000"/>
              </a:lnSpc>
              <a:buFontTx/>
              <a:buNone/>
            </a:pPr>
            <a:r>
              <a:rPr lang="en-US" sz="2800" b="1" smtClean="0">
                <a:solidFill>
                  <a:schemeClr val="tx1"/>
                </a:solidFill>
                <a:latin typeface="Arial" charset="0"/>
              </a:rPr>
              <a:t>No temptation has seized you except what is common to man.  And God is faithful; he will not let you be tempted beyond what you can bear.  But when you are tempted, he will also provide a way out so that you can stand up under it. </a:t>
            </a:r>
          </a:p>
          <a:p>
            <a:pPr>
              <a:lnSpc>
                <a:spcPct val="90000"/>
              </a:lnSpc>
              <a:buFontTx/>
              <a:buNone/>
            </a:pPr>
            <a:r>
              <a:rPr lang="en-US" sz="2800" b="1" smtClean="0">
                <a:solidFill>
                  <a:schemeClr val="tx1"/>
                </a:solidFill>
                <a:latin typeface="Arial" charset="0"/>
              </a:rPr>
              <a:t>						1 Corinthians 10:13</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2"/>
          </p:nvPr>
        </p:nvSpPr>
        <p:spPr bwMode="auto">
          <a:xfrm>
            <a:off x="2830513" y="6311900"/>
            <a:ext cx="3482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fld id="{80D7E082-2C60-4149-A20D-395186004A76}" type="slidenum">
              <a:rPr lang="en-US" sz="1200">
                <a:solidFill>
                  <a:schemeClr val="tx2"/>
                </a:solidFill>
              </a:rPr>
              <a:pPr algn="ctr" eaLnBrk="1" hangingPunct="1"/>
              <a:t>19</a:t>
            </a:fld>
            <a:endParaRPr lang="en-US" sz="1200">
              <a:solidFill>
                <a:schemeClr val="tx2"/>
              </a:solidFill>
            </a:endParaRPr>
          </a:p>
        </p:txBody>
      </p:sp>
      <p:sp>
        <p:nvSpPr>
          <p:cNvPr id="587778" name="Rectangle 2"/>
          <p:cNvSpPr>
            <a:spLocks noGrp="1" noChangeArrowheads="1"/>
          </p:cNvSpPr>
          <p:nvPr>
            <p:ph type="title"/>
          </p:nvPr>
        </p:nvSpPr>
        <p:spPr>
          <a:xfrm>
            <a:off x="381000" y="381000"/>
            <a:ext cx="8229600" cy="573087"/>
          </a:xfrm>
        </p:spPr>
        <p:txBody>
          <a:bodyPr>
            <a:normAutofit fontScale="90000"/>
          </a:bodyPr>
          <a:lstStyle/>
          <a:p>
            <a:pPr algn="ctr" fontAlgn="auto">
              <a:spcAft>
                <a:spcPts val="0"/>
              </a:spcAft>
              <a:defRPr/>
            </a:pPr>
            <a:r>
              <a:rPr lang="en-US" dirty="0">
                <a:solidFill>
                  <a:schemeClr val="tx1"/>
                </a:solidFill>
                <a:latin typeface="Arial Black" pitchFamily="34" charset="0"/>
              </a:rPr>
              <a:t>The Book of 1 Corinthians</a:t>
            </a:r>
            <a:br>
              <a:rPr lang="en-US" dirty="0">
                <a:solidFill>
                  <a:schemeClr val="tx1"/>
                </a:solidFill>
                <a:latin typeface="Arial Black" pitchFamily="34" charset="0"/>
              </a:rPr>
            </a:br>
            <a:r>
              <a:rPr lang="en-US" sz="2200" dirty="0">
                <a:solidFill>
                  <a:schemeClr val="tx1"/>
                </a:solidFill>
                <a:latin typeface="Arial Black" pitchFamily="34" charset="0"/>
              </a:rPr>
              <a:t>Key Verses</a:t>
            </a:r>
          </a:p>
        </p:txBody>
      </p:sp>
      <p:sp>
        <p:nvSpPr>
          <p:cNvPr id="24580" name="Rectangle 3"/>
          <p:cNvSpPr>
            <a:spLocks noGrp="1" noChangeArrowheads="1"/>
          </p:cNvSpPr>
          <p:nvPr>
            <p:ph type="body" idx="1"/>
          </p:nvPr>
        </p:nvSpPr>
        <p:spPr>
          <a:xfrm>
            <a:off x="228600" y="1066800"/>
            <a:ext cx="8710613" cy="5970588"/>
          </a:xfrm>
        </p:spPr>
        <p:txBody>
          <a:bodyPr/>
          <a:lstStyle/>
          <a:p>
            <a:pPr>
              <a:lnSpc>
                <a:spcPct val="80000"/>
              </a:lnSpc>
              <a:buFontTx/>
              <a:buNone/>
            </a:pPr>
            <a:r>
              <a:rPr lang="en-US" sz="2000" b="1" smtClean="0">
                <a:solidFill>
                  <a:schemeClr val="tx1"/>
                </a:solidFill>
                <a:latin typeface="Arial" charset="0"/>
              </a:rPr>
              <a:t>If I speak in the tongues of men and of angels, but have not love, I am only a resounding gong or a clanging cymbal. </a:t>
            </a:r>
            <a:r>
              <a:rPr lang="en-US" sz="2000" b="1" baseline="30000" smtClean="0">
                <a:solidFill>
                  <a:schemeClr val="tx1"/>
                </a:solidFill>
                <a:latin typeface="Arial" charset="0"/>
              </a:rPr>
              <a:t>2</a:t>
            </a:r>
            <a:r>
              <a:rPr lang="en-US" sz="2000" b="1" smtClean="0">
                <a:solidFill>
                  <a:schemeClr val="tx1"/>
                </a:solidFill>
                <a:latin typeface="Arial" charset="0"/>
              </a:rPr>
              <a:t> If I have the gift of prophecy and can fathom all mysteries and all knowledge, and if I have a faith that can move mountains, but have not love, I am nothing. </a:t>
            </a:r>
            <a:r>
              <a:rPr lang="en-US" sz="2000" b="1" baseline="30000" smtClean="0">
                <a:solidFill>
                  <a:schemeClr val="tx1"/>
                </a:solidFill>
                <a:latin typeface="Arial" charset="0"/>
              </a:rPr>
              <a:t>3</a:t>
            </a:r>
            <a:r>
              <a:rPr lang="en-US" sz="2000" b="1" smtClean="0">
                <a:solidFill>
                  <a:schemeClr val="tx1"/>
                </a:solidFill>
                <a:latin typeface="Arial" charset="0"/>
              </a:rPr>
              <a:t> If I give all I possess to the poor and surrender my body to the flames, but have not love, I gain nothing. </a:t>
            </a:r>
          </a:p>
          <a:p>
            <a:pPr>
              <a:lnSpc>
                <a:spcPct val="80000"/>
              </a:lnSpc>
              <a:buFontTx/>
              <a:buNone/>
            </a:pPr>
            <a:r>
              <a:rPr lang="en-US" sz="2000" b="1" baseline="30000" smtClean="0">
                <a:solidFill>
                  <a:schemeClr val="tx1"/>
                </a:solidFill>
                <a:latin typeface="Arial" charset="0"/>
              </a:rPr>
              <a:t>4</a:t>
            </a:r>
            <a:r>
              <a:rPr lang="en-US" sz="2000" b="1" smtClean="0">
                <a:solidFill>
                  <a:schemeClr val="tx1"/>
                </a:solidFill>
                <a:latin typeface="Arial" charset="0"/>
              </a:rPr>
              <a:t> Love is patient, love is kind. It does not envy, it does not boast, it is not proud. </a:t>
            </a:r>
            <a:r>
              <a:rPr lang="en-US" sz="2000" b="1" baseline="30000" smtClean="0">
                <a:solidFill>
                  <a:schemeClr val="tx1"/>
                </a:solidFill>
                <a:latin typeface="Arial" charset="0"/>
              </a:rPr>
              <a:t>5 </a:t>
            </a:r>
            <a:r>
              <a:rPr lang="en-US" sz="2000" b="1" smtClean="0">
                <a:solidFill>
                  <a:schemeClr val="tx1"/>
                </a:solidFill>
                <a:latin typeface="Arial" charset="0"/>
              </a:rPr>
              <a:t>It is not rude, it is not self-seeking, it is not easily angered, it keeps no record of wrongs. </a:t>
            </a:r>
            <a:r>
              <a:rPr lang="en-US" sz="2000" b="1" baseline="30000" smtClean="0">
                <a:solidFill>
                  <a:schemeClr val="tx1"/>
                </a:solidFill>
                <a:latin typeface="Arial" charset="0"/>
              </a:rPr>
              <a:t>6 </a:t>
            </a:r>
            <a:r>
              <a:rPr lang="en-US" sz="2000" b="1" smtClean="0">
                <a:solidFill>
                  <a:schemeClr val="tx1"/>
                </a:solidFill>
                <a:latin typeface="Arial" charset="0"/>
              </a:rPr>
              <a:t>Love does not delight in evil but rejoices with the truth. </a:t>
            </a:r>
            <a:r>
              <a:rPr lang="en-US" sz="2000" b="1" baseline="30000" smtClean="0">
                <a:solidFill>
                  <a:schemeClr val="tx1"/>
                </a:solidFill>
                <a:latin typeface="Arial" charset="0"/>
              </a:rPr>
              <a:t>7</a:t>
            </a:r>
            <a:r>
              <a:rPr lang="en-US" sz="2000" b="1" smtClean="0">
                <a:solidFill>
                  <a:schemeClr val="tx1"/>
                </a:solidFill>
                <a:latin typeface="Arial" charset="0"/>
              </a:rPr>
              <a:t> It always protects, always trusts, always hopes, always perseveres. </a:t>
            </a:r>
          </a:p>
          <a:p>
            <a:pPr>
              <a:lnSpc>
                <a:spcPct val="80000"/>
              </a:lnSpc>
              <a:buFontTx/>
              <a:buNone/>
            </a:pPr>
            <a:r>
              <a:rPr lang="en-US" sz="2000" b="1" baseline="30000" smtClean="0">
                <a:solidFill>
                  <a:schemeClr val="tx1"/>
                </a:solidFill>
                <a:latin typeface="Arial" charset="0"/>
              </a:rPr>
              <a:t>8 </a:t>
            </a:r>
            <a:r>
              <a:rPr lang="en-US" sz="2000" b="1" smtClean="0">
                <a:solidFill>
                  <a:schemeClr val="tx1"/>
                </a:solidFill>
                <a:latin typeface="Arial" charset="0"/>
              </a:rPr>
              <a:t>Love never fails.  But where there are prophecies, they will cease; where there are tongues, they will be stilled; where there is knowledge, it will pass away. </a:t>
            </a:r>
            <a:r>
              <a:rPr lang="en-US" sz="2000" b="1" baseline="30000" smtClean="0">
                <a:solidFill>
                  <a:schemeClr val="tx1"/>
                </a:solidFill>
                <a:latin typeface="Arial" charset="0"/>
              </a:rPr>
              <a:t>9 </a:t>
            </a:r>
            <a:r>
              <a:rPr lang="en-US" sz="2000" b="1" smtClean="0">
                <a:solidFill>
                  <a:schemeClr val="tx1"/>
                </a:solidFill>
                <a:latin typeface="Arial" charset="0"/>
              </a:rPr>
              <a:t>For we know in part and we prophesy in part, </a:t>
            </a:r>
            <a:r>
              <a:rPr lang="en-US" sz="2000" b="1" baseline="30000" smtClean="0">
                <a:solidFill>
                  <a:schemeClr val="tx1"/>
                </a:solidFill>
                <a:latin typeface="Arial" charset="0"/>
              </a:rPr>
              <a:t>10 </a:t>
            </a:r>
            <a:r>
              <a:rPr lang="en-US" sz="2000" b="1" smtClean="0">
                <a:solidFill>
                  <a:schemeClr val="tx1"/>
                </a:solidFill>
                <a:latin typeface="Arial" charset="0"/>
              </a:rPr>
              <a:t>but when perfection comes, the imperfect disappears. </a:t>
            </a:r>
            <a:r>
              <a:rPr lang="en-US" sz="2000" b="1" baseline="30000" smtClean="0">
                <a:solidFill>
                  <a:schemeClr val="tx1"/>
                </a:solidFill>
                <a:latin typeface="Arial" charset="0"/>
              </a:rPr>
              <a:t>11 </a:t>
            </a:r>
            <a:r>
              <a:rPr lang="en-US" sz="2000" b="1" smtClean="0">
                <a:solidFill>
                  <a:schemeClr val="tx1"/>
                </a:solidFill>
                <a:latin typeface="Arial" charset="0"/>
              </a:rPr>
              <a:t>When I was a child, I talked like a child, I thought like a child, I reasoned like a child.  When I became a man, I put childish ways behind me. </a:t>
            </a:r>
            <a:r>
              <a:rPr lang="en-US" sz="2000" b="1" baseline="30000" smtClean="0">
                <a:solidFill>
                  <a:schemeClr val="tx1"/>
                </a:solidFill>
                <a:latin typeface="Arial" charset="0"/>
              </a:rPr>
              <a:t>12 </a:t>
            </a:r>
            <a:r>
              <a:rPr lang="en-US" sz="2000" b="1" smtClean="0">
                <a:solidFill>
                  <a:schemeClr val="tx1"/>
                </a:solidFill>
                <a:latin typeface="Arial" charset="0"/>
              </a:rPr>
              <a:t>Now we see but a poor reflection as in a mirror; then we shall see face to face.  Now I know in part; then I shall know fully, even as I am fully known. </a:t>
            </a:r>
          </a:p>
          <a:p>
            <a:pPr>
              <a:lnSpc>
                <a:spcPct val="80000"/>
              </a:lnSpc>
              <a:buFontTx/>
              <a:buNone/>
            </a:pPr>
            <a:r>
              <a:rPr lang="en-US" sz="2000" b="1" baseline="30000" smtClean="0">
                <a:solidFill>
                  <a:schemeClr val="tx1"/>
                </a:solidFill>
                <a:latin typeface="Arial" charset="0"/>
              </a:rPr>
              <a:t>13 </a:t>
            </a:r>
            <a:r>
              <a:rPr lang="en-US" sz="2000" b="1" smtClean="0">
                <a:solidFill>
                  <a:schemeClr val="tx1"/>
                </a:solidFill>
                <a:latin typeface="Arial" charset="0"/>
              </a:rPr>
              <a:t>And now these three remain: faith, hope and love. But the greatest of these is love. 					1 Corinthians 13</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3700" y="152400"/>
            <a:ext cx="8750300" cy="6186488"/>
          </a:xfrm>
          <a:prstGeom prst="rect">
            <a:avLst/>
          </a:prstGeom>
        </p:spPr>
        <p:txBody>
          <a:bodyPr>
            <a:spAutoFit/>
          </a:bodyPr>
          <a:lstStyle/>
          <a:p>
            <a:pPr algn="ctr">
              <a:defRPr/>
            </a:pPr>
            <a:r>
              <a:rPr lang="en-US" sz="3600" b="1" u="sng" dirty="0">
                <a:latin typeface="+mn-lt"/>
              </a:rPr>
              <a:t>New Testament Survey</a:t>
            </a:r>
            <a:r>
              <a:rPr lang="en-US" sz="3600" b="1" dirty="0">
                <a:latin typeface="+mn-lt"/>
              </a:rPr>
              <a:t> (NT1) </a:t>
            </a:r>
          </a:p>
          <a:p>
            <a:pPr>
              <a:defRPr/>
            </a:pPr>
            <a:endParaRPr lang="en-US" sz="800" b="1" dirty="0">
              <a:latin typeface="+mn-lt"/>
            </a:endParaRPr>
          </a:p>
          <a:p>
            <a:pPr marL="228600" indent="-228600">
              <a:buFont typeface="+mj-lt"/>
              <a:buAutoNum type="arabicPeriod"/>
              <a:defRPr/>
            </a:pPr>
            <a:r>
              <a:rPr lang="en-US" sz="2800" dirty="0">
                <a:latin typeface="+mn-lt"/>
              </a:rPr>
              <a:t> </a:t>
            </a:r>
            <a:r>
              <a:rPr lang="en-US" sz="3200" dirty="0">
                <a:latin typeface="+mn-lt"/>
              </a:rPr>
              <a:t> Introduction to New Testament Theology</a:t>
            </a:r>
          </a:p>
          <a:p>
            <a:pPr marL="457200" indent="-457200">
              <a:buFont typeface="+mj-lt"/>
              <a:buAutoNum type="arabicPeriod"/>
              <a:defRPr/>
            </a:pPr>
            <a:r>
              <a:rPr lang="en-US" sz="3200" dirty="0">
                <a:latin typeface="+mn-lt"/>
              </a:rPr>
              <a:t>The Synoptic Gospels – Matthew, Mark &amp; 	Luke</a:t>
            </a:r>
          </a:p>
          <a:p>
            <a:pPr marL="457200" indent="-457200">
              <a:buFont typeface="+mj-lt"/>
              <a:buAutoNum type="arabicPeriod"/>
              <a:defRPr/>
            </a:pPr>
            <a:r>
              <a:rPr lang="en-US" sz="3200" dirty="0">
                <a:latin typeface="+mn-lt"/>
              </a:rPr>
              <a:t>Gospel of John; Book of Acts</a:t>
            </a:r>
          </a:p>
          <a:p>
            <a:pPr marL="457200" indent="-457200">
              <a:buFont typeface="+mj-lt"/>
              <a:buAutoNum type="arabicPeriod"/>
              <a:defRPr/>
            </a:pPr>
            <a:r>
              <a:rPr lang="en-US" sz="3200" dirty="0">
                <a:latin typeface="+mn-lt"/>
              </a:rPr>
              <a:t>Paul &amp; Pauline Epistles </a:t>
            </a:r>
            <a:r>
              <a:rPr lang="en-US" sz="3200" dirty="0">
                <a:latin typeface="+mn-lt"/>
              </a:rPr>
              <a:t>(Galatians, 			1-2 Thessalonians, 1-2 Corinthians)</a:t>
            </a:r>
            <a:endParaRPr lang="en-US" sz="3200" dirty="0">
              <a:latin typeface="+mn-lt"/>
            </a:endParaRPr>
          </a:p>
          <a:p>
            <a:pPr marL="457200" indent="-457200">
              <a:buFont typeface="+mj-lt"/>
              <a:buAutoNum type="arabicPeriod"/>
              <a:defRPr/>
            </a:pPr>
            <a:r>
              <a:rPr lang="en-US" sz="3200" dirty="0">
                <a:latin typeface="+mn-lt"/>
              </a:rPr>
              <a:t>Pauline Epistles 2 </a:t>
            </a:r>
            <a:r>
              <a:rPr lang="en-US" sz="3200" dirty="0">
                <a:latin typeface="+mn-lt"/>
              </a:rPr>
              <a:t>(Romans, Philemon, Colossians, 	Ephesians, Philippians, 1-2 Timothy, Titus)</a:t>
            </a:r>
            <a:endParaRPr lang="en-US" sz="3200" dirty="0">
              <a:latin typeface="+mn-lt"/>
            </a:endParaRPr>
          </a:p>
          <a:p>
            <a:pPr marL="457200" indent="-457200">
              <a:buFont typeface="+mj-lt"/>
              <a:buAutoNum type="arabicPeriod"/>
              <a:defRPr/>
            </a:pPr>
            <a:r>
              <a:rPr lang="en-US" sz="3200" dirty="0">
                <a:latin typeface="+mn-lt"/>
              </a:rPr>
              <a:t>The General Epistles (Hebrews to Jude)</a:t>
            </a:r>
          </a:p>
          <a:p>
            <a:pPr marL="457200" indent="-457200">
              <a:buFont typeface="+mj-lt"/>
              <a:buAutoNum type="arabicPeriod"/>
              <a:defRPr/>
            </a:pPr>
            <a:r>
              <a:rPr lang="en-US" sz="3200" dirty="0">
                <a:latin typeface="+mn-lt"/>
              </a:rPr>
              <a:t>Book of Revelation; Expectations for 	Fulfillment</a:t>
            </a:r>
          </a:p>
          <a:p>
            <a:pPr marL="457200" indent="-457200">
              <a:buFont typeface="+mj-lt"/>
              <a:buAutoNum type="arabicPeriod"/>
              <a:defRPr/>
            </a:pPr>
            <a:r>
              <a:rPr lang="en-US" sz="3200" dirty="0">
                <a:latin typeface="+mn-lt"/>
              </a:rPr>
              <a:t>New Testament Conclusion; Final Exam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2"/>
          </p:nvPr>
        </p:nvSpPr>
        <p:spPr bwMode="auto">
          <a:xfrm>
            <a:off x="2830513" y="6311900"/>
            <a:ext cx="3482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fld id="{247A93AB-B706-4DED-A32A-1B638D5D6EFA}" type="slidenum">
              <a:rPr lang="en-US" sz="1200">
                <a:solidFill>
                  <a:schemeClr val="tx2"/>
                </a:solidFill>
              </a:rPr>
              <a:pPr algn="ctr" eaLnBrk="1" hangingPunct="1"/>
              <a:t>20</a:t>
            </a:fld>
            <a:endParaRPr lang="en-US" sz="1200">
              <a:solidFill>
                <a:schemeClr val="tx2"/>
              </a:solidFill>
            </a:endParaRPr>
          </a:p>
        </p:txBody>
      </p:sp>
      <p:sp>
        <p:nvSpPr>
          <p:cNvPr id="599042" name="Rectangle 2"/>
          <p:cNvSpPr>
            <a:spLocks noGrp="1" noChangeArrowheads="1"/>
          </p:cNvSpPr>
          <p:nvPr>
            <p:ph type="title"/>
          </p:nvPr>
        </p:nvSpPr>
        <p:spPr>
          <a:xfrm>
            <a:off x="457200" y="0"/>
            <a:ext cx="8229600" cy="625475"/>
          </a:xfrm>
        </p:spPr>
        <p:txBody>
          <a:bodyPr/>
          <a:lstStyle/>
          <a:p>
            <a:pPr algn="ctr" fontAlgn="auto">
              <a:spcAft>
                <a:spcPts val="0"/>
              </a:spcAft>
              <a:defRPr/>
            </a:pPr>
            <a:r>
              <a:rPr lang="en-US" sz="3200" dirty="0">
                <a:solidFill>
                  <a:schemeClr val="tx1"/>
                </a:solidFill>
                <a:latin typeface="Arial Black" pitchFamily="34" charset="0"/>
              </a:rPr>
              <a:t>The Book of 2 Corinthians</a:t>
            </a:r>
          </a:p>
        </p:txBody>
      </p:sp>
      <p:sp>
        <p:nvSpPr>
          <p:cNvPr id="25604" name="Rectangle 3"/>
          <p:cNvSpPr>
            <a:spLocks noGrp="1" noChangeArrowheads="1"/>
          </p:cNvSpPr>
          <p:nvPr>
            <p:ph type="body" idx="1"/>
          </p:nvPr>
        </p:nvSpPr>
        <p:spPr>
          <a:xfrm>
            <a:off x="0" y="790575"/>
            <a:ext cx="9144000" cy="6473825"/>
          </a:xfrm>
        </p:spPr>
        <p:txBody>
          <a:bodyPr/>
          <a:lstStyle/>
          <a:p>
            <a:pPr>
              <a:lnSpc>
                <a:spcPct val="80000"/>
              </a:lnSpc>
            </a:pPr>
            <a:r>
              <a:rPr lang="en-US" sz="2800" b="1" u="sng" smtClean="0">
                <a:solidFill>
                  <a:schemeClr val="tx1"/>
                </a:solidFill>
                <a:latin typeface="Arial" charset="0"/>
              </a:rPr>
              <a:t>Author</a:t>
            </a:r>
            <a:r>
              <a:rPr lang="en-US" sz="2800" b="1" smtClean="0">
                <a:solidFill>
                  <a:schemeClr val="tx1"/>
                </a:solidFill>
                <a:latin typeface="Arial" charset="0"/>
              </a:rPr>
              <a:t>: 	Apostle Paul</a:t>
            </a:r>
          </a:p>
          <a:p>
            <a:pPr>
              <a:lnSpc>
                <a:spcPct val="80000"/>
              </a:lnSpc>
            </a:pPr>
            <a:r>
              <a:rPr lang="en-US" sz="2800" b="1" u="sng" smtClean="0">
                <a:solidFill>
                  <a:schemeClr val="tx1"/>
                </a:solidFill>
                <a:latin typeface="Arial" charset="0"/>
              </a:rPr>
              <a:t>Date</a:t>
            </a:r>
            <a:r>
              <a:rPr lang="en-US" sz="2800" b="1" smtClean="0">
                <a:solidFill>
                  <a:schemeClr val="tx1"/>
                </a:solidFill>
                <a:latin typeface="Arial" charset="0"/>
              </a:rPr>
              <a:t>:	c. AD 56-57</a:t>
            </a:r>
          </a:p>
          <a:p>
            <a:pPr>
              <a:lnSpc>
                <a:spcPct val="80000"/>
              </a:lnSpc>
            </a:pPr>
            <a:r>
              <a:rPr lang="en-US" sz="2800" b="1" u="sng" smtClean="0">
                <a:solidFill>
                  <a:schemeClr val="tx1"/>
                </a:solidFill>
                <a:latin typeface="Arial" charset="0"/>
              </a:rPr>
              <a:t>Theme</a:t>
            </a:r>
            <a:r>
              <a:rPr lang="en-US" sz="2800" b="1" smtClean="0">
                <a:solidFill>
                  <a:schemeClr val="tx1"/>
                </a:solidFill>
                <a:latin typeface="Arial" charset="0"/>
              </a:rPr>
              <a:t>:	Paul’s defense and explanation of his 		apostleship.</a:t>
            </a:r>
          </a:p>
          <a:p>
            <a:pPr>
              <a:lnSpc>
                <a:spcPct val="80000"/>
              </a:lnSpc>
            </a:pPr>
            <a:r>
              <a:rPr lang="en-US" sz="2800" b="1" u="sng" smtClean="0">
                <a:solidFill>
                  <a:schemeClr val="tx1"/>
                </a:solidFill>
                <a:latin typeface="Arial" charset="0"/>
              </a:rPr>
              <a:t>Purpose</a:t>
            </a:r>
            <a:r>
              <a:rPr lang="en-US" sz="2800" b="1" smtClean="0">
                <a:solidFill>
                  <a:schemeClr val="tx1"/>
                </a:solidFill>
                <a:latin typeface="Arial" charset="0"/>
              </a:rPr>
              <a:t>: For Paul to defend his ministry and 			message, oppose false teachers, and 			admonish the Corinthians to clean up 		their act and to give (as promised) to the 		poor church in Jerusalem.</a:t>
            </a:r>
          </a:p>
          <a:p>
            <a:pPr>
              <a:lnSpc>
                <a:spcPct val="80000"/>
              </a:lnSpc>
            </a:pPr>
            <a:endParaRPr lang="en-US" sz="2800" b="1" smtClean="0">
              <a:solidFill>
                <a:schemeClr val="tx1"/>
              </a:solidFill>
              <a:latin typeface="Arial" charset="0"/>
            </a:endParaRPr>
          </a:p>
          <a:p>
            <a:pPr>
              <a:lnSpc>
                <a:spcPct val="80000"/>
              </a:lnSpc>
            </a:pPr>
            <a:r>
              <a:rPr lang="en-US" sz="2800" b="1" u="sng" smtClean="0">
                <a:solidFill>
                  <a:schemeClr val="tx1"/>
                </a:solidFill>
                <a:latin typeface="Arial" charset="0"/>
              </a:rPr>
              <a:t>Outline</a:t>
            </a:r>
            <a:r>
              <a:rPr lang="en-US" sz="2800" b="1" smtClean="0">
                <a:solidFill>
                  <a:schemeClr val="tx1"/>
                </a:solidFill>
                <a:latin typeface="Arial" charset="0"/>
              </a:rPr>
              <a:t>:  *</a:t>
            </a:r>
            <a:r>
              <a:rPr lang="en-US" sz="2800" b="1" u="sng" smtClean="0">
                <a:solidFill>
                  <a:schemeClr val="tx1"/>
                </a:solidFill>
                <a:latin typeface="Arial" charset="0"/>
              </a:rPr>
              <a:t>Paul’s Explanation of His Ministry</a:t>
            </a:r>
            <a:r>
              <a:rPr lang="en-US" sz="2800" b="1" smtClean="0">
                <a:solidFill>
                  <a:schemeClr val="tx1"/>
                </a:solidFill>
                <a:latin typeface="Arial" charset="0"/>
              </a:rPr>
              <a:t> (1-7)</a:t>
            </a:r>
          </a:p>
          <a:p>
            <a:pPr lvl="1">
              <a:lnSpc>
                <a:spcPct val="80000"/>
              </a:lnSpc>
              <a:buFont typeface="Tahoma" pitchFamily="34" charset="0"/>
              <a:buNone/>
            </a:pPr>
            <a:r>
              <a:rPr lang="en-US" sz="2800" b="1" smtClean="0">
                <a:latin typeface="Arial" charset="0"/>
              </a:rPr>
              <a:t>			*</a:t>
            </a:r>
            <a:r>
              <a:rPr lang="en-US" sz="2800" b="1" u="sng" smtClean="0">
                <a:latin typeface="Arial" charset="0"/>
              </a:rPr>
              <a:t>Paul’s Collection for the Saints</a:t>
            </a:r>
            <a:r>
              <a:rPr lang="en-US" sz="2800" b="1" smtClean="0">
                <a:latin typeface="Arial" charset="0"/>
              </a:rPr>
              <a:t> (8-9)</a:t>
            </a:r>
          </a:p>
          <a:p>
            <a:pPr lvl="1">
              <a:lnSpc>
                <a:spcPct val="80000"/>
              </a:lnSpc>
              <a:buFont typeface="Tahoma" pitchFamily="34" charset="0"/>
              <a:buNone/>
            </a:pPr>
            <a:r>
              <a:rPr lang="en-US" sz="2800" b="1" smtClean="0">
                <a:latin typeface="Arial" charset="0"/>
              </a:rPr>
              <a:t>		    *</a:t>
            </a:r>
            <a:r>
              <a:rPr lang="en-US" sz="2800" b="1" u="sng" smtClean="0">
                <a:latin typeface="Arial" charset="0"/>
              </a:rPr>
              <a:t>Paul’s Vindication of His Apostleship</a:t>
            </a:r>
            <a:r>
              <a:rPr lang="en-US" sz="2800" b="1" smtClean="0">
                <a:latin typeface="Arial" charset="0"/>
              </a:rPr>
              <a:t> (10-13)</a:t>
            </a:r>
          </a:p>
          <a:p>
            <a:pPr lvl="2">
              <a:lnSpc>
                <a:spcPct val="80000"/>
              </a:lnSpc>
              <a:buFontTx/>
              <a:buNone/>
            </a:pPr>
            <a:r>
              <a:rPr lang="en-US" sz="2800" b="1" smtClean="0">
                <a:solidFill>
                  <a:schemeClr val="tx1"/>
                </a:solidFill>
                <a:latin typeface="Arial" charset="0"/>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2"/>
          </p:nvPr>
        </p:nvSpPr>
        <p:spPr bwMode="auto">
          <a:xfrm>
            <a:off x="2830513" y="6311900"/>
            <a:ext cx="3482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fld id="{EB66035B-6A32-4421-91AD-34253EC0D35C}" type="slidenum">
              <a:rPr lang="en-US" sz="1200">
                <a:solidFill>
                  <a:schemeClr val="tx2"/>
                </a:solidFill>
              </a:rPr>
              <a:pPr algn="ctr" eaLnBrk="1" hangingPunct="1"/>
              <a:t>21</a:t>
            </a:fld>
            <a:endParaRPr lang="en-US" sz="1200">
              <a:solidFill>
                <a:schemeClr val="tx2"/>
              </a:solidFill>
            </a:endParaRPr>
          </a:p>
        </p:txBody>
      </p:sp>
      <p:sp>
        <p:nvSpPr>
          <p:cNvPr id="585730" name="Rectangle 2"/>
          <p:cNvSpPr>
            <a:spLocks noGrp="1" noChangeArrowheads="1"/>
          </p:cNvSpPr>
          <p:nvPr>
            <p:ph type="title"/>
          </p:nvPr>
        </p:nvSpPr>
        <p:spPr>
          <a:xfrm>
            <a:off x="381000" y="457200"/>
            <a:ext cx="8229600" cy="573087"/>
          </a:xfrm>
        </p:spPr>
        <p:txBody>
          <a:bodyPr>
            <a:normAutofit fontScale="90000"/>
          </a:bodyPr>
          <a:lstStyle/>
          <a:p>
            <a:pPr algn="ctr" fontAlgn="auto">
              <a:spcAft>
                <a:spcPts val="0"/>
              </a:spcAft>
              <a:defRPr/>
            </a:pPr>
            <a:r>
              <a:rPr lang="en-US" dirty="0">
                <a:solidFill>
                  <a:schemeClr val="tx1"/>
                </a:solidFill>
                <a:latin typeface="Arial Black" pitchFamily="34" charset="0"/>
              </a:rPr>
              <a:t>The Book of 2 Corinthians</a:t>
            </a:r>
            <a:br>
              <a:rPr lang="en-US" dirty="0">
                <a:solidFill>
                  <a:schemeClr val="tx1"/>
                </a:solidFill>
                <a:latin typeface="Arial Black" pitchFamily="34" charset="0"/>
              </a:rPr>
            </a:br>
            <a:r>
              <a:rPr lang="en-US" sz="2200" dirty="0">
                <a:solidFill>
                  <a:schemeClr val="tx1"/>
                </a:solidFill>
                <a:latin typeface="Arial Black" pitchFamily="34" charset="0"/>
              </a:rPr>
              <a:t>Key Verses</a:t>
            </a:r>
          </a:p>
        </p:txBody>
      </p:sp>
      <p:sp>
        <p:nvSpPr>
          <p:cNvPr id="26628" name="Rectangle 3"/>
          <p:cNvSpPr>
            <a:spLocks noGrp="1" noChangeArrowheads="1"/>
          </p:cNvSpPr>
          <p:nvPr>
            <p:ph type="body" idx="1"/>
          </p:nvPr>
        </p:nvSpPr>
        <p:spPr>
          <a:xfrm>
            <a:off x="236538" y="1295400"/>
            <a:ext cx="8907462" cy="5794375"/>
          </a:xfrm>
        </p:spPr>
        <p:txBody>
          <a:bodyPr/>
          <a:lstStyle/>
          <a:p>
            <a:pPr>
              <a:lnSpc>
                <a:spcPct val="90000"/>
              </a:lnSpc>
              <a:buFontTx/>
              <a:buNone/>
            </a:pPr>
            <a:r>
              <a:rPr lang="en-US" b="1" smtClean="0">
                <a:solidFill>
                  <a:schemeClr val="tx1"/>
                </a:solidFill>
                <a:latin typeface="Arial" charset="0"/>
              </a:rPr>
              <a:t>For we do not preach ourselves, but Jesus Christ as Lord, and ourselves as your servants for Jesus' sake. </a:t>
            </a:r>
            <a:r>
              <a:rPr lang="en-US" b="1" baseline="30000" smtClean="0">
                <a:solidFill>
                  <a:schemeClr val="tx1"/>
                </a:solidFill>
                <a:latin typeface="Arial" charset="0"/>
              </a:rPr>
              <a:t>6</a:t>
            </a:r>
            <a:r>
              <a:rPr lang="en-US" b="1" smtClean="0">
                <a:solidFill>
                  <a:schemeClr val="tx1"/>
                </a:solidFill>
                <a:latin typeface="Arial" charset="0"/>
              </a:rPr>
              <a:t> For God, who said, "Let light shine out of darkness," made his light shine in our hearts to give us the light of the knowledge of the glory of God in the face of Christ. </a:t>
            </a:r>
          </a:p>
          <a:p>
            <a:pPr eaLnBrk="0" hangingPunct="0">
              <a:spcBef>
                <a:spcPct val="0"/>
              </a:spcBef>
              <a:buClrTx/>
              <a:buFontTx/>
              <a:buNone/>
            </a:pPr>
            <a:r>
              <a:rPr lang="en-US" b="1" smtClean="0">
                <a:solidFill>
                  <a:schemeClr val="tx1"/>
                </a:solidFill>
                <a:latin typeface="Arial" charset="0"/>
              </a:rPr>
              <a:t>						2 Corinthians 4:5-6</a:t>
            </a:r>
          </a:p>
          <a:p>
            <a:pPr eaLnBrk="0" hangingPunct="0">
              <a:spcBef>
                <a:spcPct val="0"/>
              </a:spcBef>
              <a:buClrTx/>
              <a:buFontTx/>
              <a:buNone/>
            </a:pPr>
            <a:endParaRPr lang="en-US" b="1" smtClean="0">
              <a:solidFill>
                <a:schemeClr val="tx1"/>
              </a:solidFill>
              <a:latin typeface="Arial" charset="0"/>
            </a:endParaRPr>
          </a:p>
          <a:p>
            <a:pPr>
              <a:lnSpc>
                <a:spcPct val="90000"/>
              </a:lnSpc>
              <a:buFontTx/>
              <a:buNone/>
            </a:pPr>
            <a:r>
              <a:rPr lang="en-US" b="1" smtClean="0">
                <a:solidFill>
                  <a:schemeClr val="tx1"/>
                </a:solidFill>
                <a:latin typeface="Arial" charset="0"/>
              </a:rPr>
              <a:t>Therefore, if anyone is in Christ, he is a new creation; the old has gone, the new has come! </a:t>
            </a:r>
            <a:r>
              <a:rPr lang="en-US" b="1" baseline="30000" smtClean="0">
                <a:solidFill>
                  <a:schemeClr val="tx1"/>
                </a:solidFill>
                <a:latin typeface="Arial" charset="0"/>
              </a:rPr>
              <a:t>18</a:t>
            </a:r>
            <a:r>
              <a:rPr lang="en-US" b="1" smtClean="0">
                <a:solidFill>
                  <a:schemeClr val="tx1"/>
                </a:solidFill>
                <a:latin typeface="Arial" charset="0"/>
              </a:rPr>
              <a:t> All this is from God, who reconciled us to himself through Christ and gave us the ministry of reconciliation: </a:t>
            </a:r>
            <a:r>
              <a:rPr lang="en-US" b="1" baseline="30000" smtClean="0">
                <a:solidFill>
                  <a:schemeClr val="tx1"/>
                </a:solidFill>
                <a:latin typeface="Arial" charset="0"/>
              </a:rPr>
              <a:t>19</a:t>
            </a:r>
            <a:r>
              <a:rPr lang="en-US" b="1" smtClean="0">
                <a:solidFill>
                  <a:schemeClr val="tx1"/>
                </a:solidFill>
                <a:latin typeface="Arial" charset="0"/>
              </a:rPr>
              <a:t> that God was reconciling the world to himself in Christ, not counting men's sins against them.  And he has committed to us the message of reconciliation. </a:t>
            </a:r>
          </a:p>
          <a:p>
            <a:pPr>
              <a:lnSpc>
                <a:spcPct val="90000"/>
              </a:lnSpc>
              <a:buFontTx/>
              <a:buNone/>
            </a:pPr>
            <a:r>
              <a:rPr lang="en-US" b="1" smtClean="0">
                <a:solidFill>
                  <a:schemeClr val="tx1"/>
                </a:solidFill>
                <a:latin typeface="Arial" charset="0"/>
              </a:rPr>
              <a:t>						2 Corinthians 5:17-20</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3B8CDB3-027E-4820-9589-29C8BD687EFD}" type="slidenum">
              <a:rPr lang="en-US" sz="1200">
                <a:solidFill>
                  <a:schemeClr val="tx2"/>
                </a:solidFill>
              </a:rPr>
              <a:pPr eaLnBrk="1" hangingPunct="1"/>
              <a:t>22</a:t>
            </a:fld>
            <a:endParaRPr lang="en-US" sz="1200">
              <a:solidFill>
                <a:schemeClr val="tx2"/>
              </a:solidFill>
            </a:endParaRPr>
          </a:p>
        </p:txBody>
      </p:sp>
      <p:pic>
        <p:nvPicPr>
          <p:cNvPr id="276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E1F2F1A-CC8B-407A-B44B-557305415BD5}" type="slidenum">
              <a:rPr lang="en-US" sz="1200">
                <a:solidFill>
                  <a:schemeClr val="tx2"/>
                </a:solidFill>
              </a:rPr>
              <a:pPr eaLnBrk="1" hangingPunct="1"/>
              <a:t>3</a:t>
            </a:fld>
            <a:endParaRPr lang="en-US" sz="1200">
              <a:solidFill>
                <a:schemeClr val="tx2"/>
              </a:solidFill>
            </a:endParaRPr>
          </a:p>
        </p:txBody>
      </p:sp>
      <p:pic>
        <p:nvPicPr>
          <p:cNvPr id="8195" name="Picture 5" descr="F:\Turkey-Greece Final Photos\2012-06-21 Istanbul - St. Saviour in Chora Church\Istanbul Chora Church-Mosaic-Apostle Pau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 y="174625"/>
            <a:ext cx="4289425"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300" y="33338"/>
            <a:ext cx="3581400" cy="337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7" descr="F:\Turkey-Greece Final Photos\2012-06-28 Philippi-Lydia\Lydia Chapel -Paul, Timothy 13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429000"/>
            <a:ext cx="4800600" cy="321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53DC5DD-04B1-4027-8B64-31EE02A4295F}" type="slidenum">
              <a:rPr lang="en-US" sz="1200">
                <a:solidFill>
                  <a:schemeClr val="tx2"/>
                </a:solidFill>
              </a:rPr>
              <a:pPr eaLnBrk="1" hangingPunct="1"/>
              <a:t>4</a:t>
            </a:fld>
            <a:endParaRPr lang="en-US" sz="1200">
              <a:solidFill>
                <a:schemeClr val="tx2"/>
              </a:solidFill>
            </a:endParaRPr>
          </a:p>
        </p:txBody>
      </p:sp>
      <p:pic>
        <p:nvPicPr>
          <p:cNvPr id="9219" name="Picture 2" descr="E:\629X_PDF&amp;JPG_CDROM\jpegs\629X_Page_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463"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4E013B1-C114-402D-B74C-3EAC95D4B643}" type="slidenum">
              <a:rPr lang="en-US" sz="1200">
                <a:solidFill>
                  <a:schemeClr val="tx2"/>
                </a:solidFill>
              </a:rPr>
              <a:pPr eaLnBrk="1" hangingPunct="1"/>
              <a:t>5</a:t>
            </a:fld>
            <a:endParaRPr lang="en-US" sz="1200">
              <a:solidFill>
                <a:schemeClr val="tx2"/>
              </a:solidFill>
            </a:endParaRPr>
          </a:p>
        </p:txBody>
      </p:sp>
      <p:pic>
        <p:nvPicPr>
          <p:cNvPr id="10243" name="Picture 2" descr="E:\629X_PDF&amp;JPG_CDROM\jpegs\629X_Page_3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338" y="0"/>
            <a:ext cx="10113963" cy="130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113884F-D786-4E18-BB67-5687CA97771C}" type="slidenum">
              <a:rPr lang="en-US" sz="1200">
                <a:solidFill>
                  <a:schemeClr val="tx2"/>
                </a:solidFill>
              </a:rPr>
              <a:pPr eaLnBrk="1" hangingPunct="1"/>
              <a:t>6</a:t>
            </a:fld>
            <a:endParaRPr lang="en-US" sz="1200">
              <a:solidFill>
                <a:schemeClr val="tx2"/>
              </a:solidFill>
            </a:endParaRPr>
          </a:p>
        </p:txBody>
      </p:sp>
      <p:pic>
        <p:nvPicPr>
          <p:cNvPr id="11267" name="Picture 2" descr="E:\629X_PDF&amp;JPG_CDROM\jpegs\629X_Page_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7620000"/>
            <a:ext cx="11541125" cy="149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AB22A37-224E-476B-9F13-0394725DE509}" type="slidenum">
              <a:rPr lang="en-US" sz="1200">
                <a:solidFill>
                  <a:schemeClr val="tx2"/>
                </a:solidFill>
              </a:rPr>
              <a:pPr eaLnBrk="1" hangingPunct="1"/>
              <a:t>7</a:t>
            </a:fld>
            <a:endParaRPr lang="en-US" sz="1200">
              <a:solidFill>
                <a:schemeClr val="tx2"/>
              </a:solidFill>
            </a:endParaRPr>
          </a:p>
        </p:txBody>
      </p:sp>
      <p:pic>
        <p:nvPicPr>
          <p:cNvPr id="12291" name="Picture 2" descr="E:\629X_PDF&amp;JPG_CDROM\jpegs\629X_Page_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10287000" cy="133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501C232-CE6C-4CB5-BBE5-FD73CFF937D3}" type="slidenum">
              <a:rPr lang="en-US" sz="1200">
                <a:solidFill>
                  <a:schemeClr val="tx2"/>
                </a:solidFill>
              </a:rPr>
              <a:pPr eaLnBrk="1" hangingPunct="1"/>
              <a:t>8</a:t>
            </a:fld>
            <a:endParaRPr lang="en-US" sz="1200">
              <a:solidFill>
                <a:schemeClr val="tx2"/>
              </a:solidFill>
            </a:endParaRPr>
          </a:p>
        </p:txBody>
      </p:sp>
      <p:pic>
        <p:nvPicPr>
          <p:cNvPr id="13315" name="Picture 2" descr="E:\629X_PDF&amp;JPG_CDROM\jpegs\629X_Page_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7183438"/>
            <a:ext cx="11098213" cy="1436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A1F7FC0-EA7C-47E0-BD0E-69A9CD0FE210}" type="slidenum">
              <a:rPr lang="en-US" sz="1200">
                <a:solidFill>
                  <a:schemeClr val="tx2"/>
                </a:solidFill>
              </a:rPr>
              <a:pPr eaLnBrk="1" hangingPunct="1"/>
              <a:t>9</a:t>
            </a:fld>
            <a:endParaRPr lang="en-US" sz="1200">
              <a:solidFill>
                <a:schemeClr val="tx2"/>
              </a:solidFill>
            </a:endParaRPr>
          </a:p>
        </p:txBody>
      </p:sp>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52400"/>
            <a:ext cx="885825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themeOverride>
</file>

<file path=docProps/app.xml><?xml version="1.0" encoding="utf-8"?>
<Properties xmlns="http://schemas.openxmlformats.org/officeDocument/2006/extended-properties" xmlns:vt="http://schemas.openxmlformats.org/officeDocument/2006/docPropsVTypes">
  <Template>Thatch</Template>
  <TotalTime>3453</TotalTime>
  <Words>765</Words>
  <Application>Microsoft Office PowerPoint</Application>
  <PresentationFormat>On-screen Show (4:3)</PresentationFormat>
  <Paragraphs>121</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Times New Roman</vt:lpstr>
      <vt:lpstr>Arial</vt:lpstr>
      <vt:lpstr>Tw Cen MT</vt:lpstr>
      <vt:lpstr>Tahoma</vt:lpstr>
      <vt:lpstr>Thatch</vt:lpstr>
      <vt:lpstr>New Testament Survey (NT1)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Book of Galatians</vt:lpstr>
      <vt:lpstr>The Book of Galatians Key Verses</vt:lpstr>
      <vt:lpstr>The Book of 1 Thessalonians</vt:lpstr>
      <vt:lpstr>The Book of 1 Thessalonians Key Verses</vt:lpstr>
      <vt:lpstr>The Book of 2 Thessalonians</vt:lpstr>
      <vt:lpstr>The Book of 2 Thessalonians Key Verses</vt:lpstr>
      <vt:lpstr>The Book of 1 Corinthians</vt:lpstr>
      <vt:lpstr>The Book of 1 Corinthians Key Verses</vt:lpstr>
      <vt:lpstr>The Book of 1 Corinthians Key Verses</vt:lpstr>
      <vt:lpstr>The Book of 2 Corinthians</vt:lpstr>
      <vt:lpstr>The Book of 2 Corinthians Key Verses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 Believe and Teach</dc:title>
  <dc:creator>Ross D. Arnold</dc:creator>
  <cp:lastModifiedBy>Carolyn</cp:lastModifiedBy>
  <cp:revision>213</cp:revision>
  <dcterms:created xsi:type="dcterms:W3CDTF">2001-09-16T00:08:39Z</dcterms:created>
  <dcterms:modified xsi:type="dcterms:W3CDTF">2013-01-29T02:48:39Z</dcterms:modified>
</cp:coreProperties>
</file>